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20" r:id="rId1"/>
  </p:sldMasterIdLst>
  <p:notesMasterIdLst>
    <p:notesMasterId r:id="rId28"/>
  </p:notesMasterIdLst>
  <p:handoutMasterIdLst>
    <p:handoutMasterId r:id="rId29"/>
  </p:handoutMasterIdLst>
  <p:sldIdLst>
    <p:sldId id="434" r:id="rId2"/>
    <p:sldId id="435" r:id="rId3"/>
    <p:sldId id="436" r:id="rId4"/>
    <p:sldId id="405" r:id="rId5"/>
    <p:sldId id="407" r:id="rId6"/>
    <p:sldId id="408" r:id="rId7"/>
    <p:sldId id="403" r:id="rId8"/>
    <p:sldId id="388" r:id="rId9"/>
    <p:sldId id="419" r:id="rId10"/>
    <p:sldId id="396" r:id="rId11"/>
    <p:sldId id="422" r:id="rId12"/>
    <p:sldId id="398" r:id="rId13"/>
    <p:sldId id="375" r:id="rId14"/>
    <p:sldId id="376" r:id="rId15"/>
    <p:sldId id="418" r:id="rId16"/>
    <p:sldId id="389" r:id="rId17"/>
    <p:sldId id="390" r:id="rId18"/>
    <p:sldId id="426" r:id="rId19"/>
    <p:sldId id="412" r:id="rId20"/>
    <p:sldId id="427" r:id="rId21"/>
    <p:sldId id="413" r:id="rId22"/>
    <p:sldId id="428" r:id="rId23"/>
    <p:sldId id="420" r:id="rId24"/>
    <p:sldId id="429" r:id="rId25"/>
    <p:sldId id="414" r:id="rId26"/>
    <p:sldId id="417" r:id="rId27"/>
  </p:sldIdLst>
  <p:sldSz cx="9144000" cy="6858000" type="screen4x3"/>
  <p:notesSz cx="6858000" cy="9144000"/>
  <p:defaultTex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E2B5573-FC7E-4442-9F95-63AC2E1D5551}">
          <p14:sldIdLst>
            <p14:sldId id="434"/>
            <p14:sldId id="435"/>
            <p14:sldId id="436"/>
            <p14:sldId id="405"/>
            <p14:sldId id="407"/>
            <p14:sldId id="408"/>
            <p14:sldId id="403"/>
            <p14:sldId id="388"/>
            <p14:sldId id="419"/>
            <p14:sldId id="396"/>
            <p14:sldId id="422"/>
            <p14:sldId id="398"/>
            <p14:sldId id="375"/>
            <p14:sldId id="376"/>
            <p14:sldId id="418"/>
            <p14:sldId id="389"/>
            <p14:sldId id="390"/>
            <p14:sldId id="426"/>
            <p14:sldId id="412"/>
            <p14:sldId id="427"/>
            <p14:sldId id="413"/>
            <p14:sldId id="428"/>
            <p14:sldId id="420"/>
            <p14:sldId id="429"/>
            <p14:sldId id="414"/>
            <p14:sldId id="417"/>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57B"/>
    <a:srgbClr val="FFFFFF"/>
    <a:srgbClr val="FF0066"/>
    <a:srgbClr val="031C4E"/>
    <a:srgbClr val="000000"/>
    <a:srgbClr val="333333"/>
    <a:srgbClr val="292929"/>
    <a:srgbClr val="F6AE1E"/>
    <a:srgbClr val="F3AF35"/>
    <a:srgbClr val="9C42E6"/>
  </p:clrMru>
  <p:extLst>
    <p:ext uri="{E76CE94A-603C-4142-B9EB-6D1370010A27}">
      <p14:discardImageEditData xmlns:p14="http://schemas.microsoft.com/office/powerpoint/2010/main" val="1"/>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28" autoAdjust="0"/>
    <p:restoredTop sz="76080" autoAdjust="0"/>
  </p:normalViewPr>
  <p:slideViewPr>
    <p:cSldViewPr snapToGrid="0">
      <p:cViewPr varScale="1">
        <p:scale>
          <a:sx n="68" d="100"/>
          <a:sy n="68" d="100"/>
        </p:scale>
        <p:origin x="-426" y="-102"/>
      </p:cViewPr>
      <p:guideLst>
        <p:guide orient="horz" pos="144"/>
        <p:guide orient="horz" pos="912"/>
        <p:guide orient="horz" pos="1484"/>
        <p:guide orient="horz" pos="1200"/>
        <p:guide orient="horz" pos="2736"/>
        <p:guide orient="horz" pos="4176"/>
        <p:guide orient="horz" pos="1285"/>
        <p:guide pos="2880"/>
        <p:guide pos="240"/>
        <p:guide pos="460"/>
        <p:guide pos="5520"/>
        <p:guide pos="863"/>
        <p:guide pos="529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notesViewPr>
    <p:cSldViewPr snapToGrid="0" showGuides="1">
      <p:cViewPr varScale="1">
        <p:scale>
          <a:sx n="84" d="100"/>
          <a:sy n="84" d="100"/>
        </p:scale>
        <p:origin x="-308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smtClean="0"/>
              <a:t>2010 MVP Global Summit</a:t>
            </a: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C3F5198-D814-4F07-A84F-942E63C84983}" type="datetimeFigureOut">
              <a:rPr lang="en-US" smtClean="0">
                <a:latin typeface="Segoe UI" pitchFamily="34" charset="0"/>
              </a:rPr>
              <a:pPr/>
              <a:t>3/6/2012</a:t>
            </a:fld>
            <a:endParaRPr lang="en-US" dirty="0">
              <a:latin typeface="Segoe UI" pitchFamily="34" charset="0"/>
            </a:endParaRPr>
          </a:p>
        </p:txBody>
      </p:sp>
      <p:sp>
        <p:nvSpPr>
          <p:cNvPr id="4" name="Footer Placeholder 3"/>
          <p:cNvSpPr>
            <a:spLocks noGrp="1"/>
          </p:cNvSpPr>
          <p:nvPr>
            <p:ph type="ftr" sz="quarter" idx="2"/>
          </p:nvPr>
        </p:nvSpPr>
        <p:spPr>
          <a:xfrm>
            <a:off x="0" y="8685213"/>
            <a:ext cx="6248400" cy="457200"/>
          </a:xfrm>
          <a:prstGeom prst="rect">
            <a:avLst/>
          </a:prstGeom>
        </p:spPr>
        <p:txBody>
          <a:bodyPr vert="horz" lIns="91440" tIns="45720" rIns="91440" bIns="45720" rtlCol="0" anchor="b"/>
          <a:lstStyle>
            <a:lvl1pPr algn="l">
              <a:defRPr sz="1200"/>
            </a:lvl1pPr>
          </a:lstStyle>
          <a:p>
            <a:r>
              <a:rPr lang="en-US" sz="500" dirty="0" smtClean="0">
                <a:solidFill>
                  <a:srgbClr val="000000"/>
                </a:solidFill>
                <a:latin typeface="Segoe UI" pitchFamily="34" charset="0"/>
              </a:rPr>
              <a:t>© 2010 Microsoft Corporation. All rights reserved. Microsoft, Windows, Windows Vista and other product names are or may be registered trademarks and/or trademarks in the U.S. and/or other countries.</a:t>
            </a:r>
          </a:p>
          <a:p>
            <a:r>
              <a:rPr lang="en-US" sz="500"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latin typeface="Segoe UI" pitchFamily="34" charset="0"/>
              </a:rPr>
            </a:br>
            <a:r>
              <a:rPr lang="en-US" sz="500" dirty="0" smtClean="0">
                <a:solidFill>
                  <a:srgbClr val="000000"/>
                </a:solidFill>
                <a:latin typeface="Segoe UI" pitchFamily="34" charset="0"/>
              </a:rPr>
              <a:t>MICROSOFT MAKES NO WARRANTIES, EXPRESS, IMPLIED OR STATUTORY, AS TO THE INFORMATION IN THIS PRESENTATION.</a:t>
            </a:r>
          </a:p>
        </p:txBody>
      </p:sp>
      <p:sp>
        <p:nvSpPr>
          <p:cNvPr id="5" name="Slide Number Placeholder 4"/>
          <p:cNvSpPr>
            <a:spLocks noGrp="1"/>
          </p:cNvSpPr>
          <p:nvPr>
            <p:ph type="sldNum" sz="quarter" idx="3"/>
          </p:nvPr>
        </p:nvSpPr>
        <p:spPr>
          <a:xfrm>
            <a:off x="6248399" y="8685213"/>
            <a:ext cx="608013" cy="457200"/>
          </a:xfrm>
          <a:prstGeom prst="rect">
            <a:avLst/>
          </a:prstGeom>
        </p:spPr>
        <p:txBody>
          <a:bodyPr vert="horz" lIns="91440" tIns="45720" rIns="91440" bIns="45720" rtlCol="0" anchor="b"/>
          <a:lstStyle>
            <a:lvl1pPr algn="r">
              <a:defRPr sz="1200"/>
            </a:lvl1pPr>
          </a:lstStyle>
          <a:p>
            <a:fld id="{8980CB99-47E3-46F4-AAEB-3919FBEFC014}" type="slidenum">
              <a:rPr lang="en-US" smtClean="0">
                <a:latin typeface="Segoe UI" pitchFamily="34" charset="0"/>
              </a:rPr>
              <a:pPr/>
              <a:t>‹#›</a:t>
            </a:fld>
            <a:endParaRPr lang="en-US" dirty="0">
              <a:latin typeface="Segoe UI" pitchFamily="34" charset="0"/>
            </a:endParaRPr>
          </a:p>
        </p:txBody>
      </p:sp>
    </p:spTree>
    <p:extLst>
      <p:ext uri="{BB962C8B-B14F-4D97-AF65-F5344CB8AC3E}">
        <p14:creationId xmlns:p14="http://schemas.microsoft.com/office/powerpoint/2010/main" val="23134568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r>
              <a:rPr lang="en-US" dirty="0" smtClean="0"/>
              <a:t>2010 MVP Global Summit</a:t>
            </a: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7C3FBCD4-166E-446F-AF18-7D4A0CF9AEF6}" type="datetimeFigureOut">
              <a:rPr lang="en-US" smtClean="0"/>
              <a:pPr/>
              <a:t>3/6/2012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6172200" cy="457200"/>
          </a:xfrm>
          <a:prstGeom prst="rect">
            <a:avLst/>
          </a:prstGeom>
        </p:spPr>
        <p:txBody>
          <a:bodyPr vert="horz" lIns="91440" tIns="45720" rIns="91440" bIns="45720" rtlCol="0" anchor="b"/>
          <a:lstStyle>
            <a:lvl1pPr algn="l">
              <a:defRPr sz="500">
                <a:latin typeface="Segoe" pitchFamily="34" charset="0"/>
              </a:defRPr>
            </a:lvl1pPr>
          </a:lstStyle>
          <a:p>
            <a:r>
              <a:rPr lang="en-US" dirty="0" smtClean="0">
                <a:solidFill>
                  <a:srgbClr val="000000"/>
                </a:solidFill>
                <a:latin typeface="Segoe UI" pitchFamily="34" charset="0"/>
              </a:rPr>
              <a:t>© 2010 Microsoft Corporation. All rights reserved. Microsoft, Windows, Windows Vista and other product names are or may be registered trademarks and/or trademarks in the U.S. and/or other countries.</a:t>
            </a:r>
          </a:p>
          <a:p>
            <a:r>
              <a:rPr lang="en-US"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latin typeface="Segoe UI" pitchFamily="34" charset="0"/>
              </a:rPr>
            </a:br>
            <a:r>
              <a:rPr lang="en-US" dirty="0" smtClean="0">
                <a:solidFill>
                  <a:srgbClr val="000000"/>
                </a:solidFill>
                <a:latin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5"/>
          </p:nvPr>
        </p:nvSpPr>
        <p:spPr>
          <a:xfrm>
            <a:off x="6172199" y="8685213"/>
            <a:ext cx="684213" cy="457200"/>
          </a:xfrm>
          <a:prstGeom prst="rect">
            <a:avLst/>
          </a:prstGeom>
        </p:spPr>
        <p:txBody>
          <a:bodyPr vert="horz" lIns="91440" tIns="45720" rIns="91440" bIns="45720" rtlCol="0" anchor="b"/>
          <a:lstStyle>
            <a:lvl1pPr algn="r">
              <a:defRPr sz="1200">
                <a:latin typeface="Segoe UI" pitchFamily="34" charset="0"/>
              </a:defRPr>
            </a:lvl1pPr>
          </a:lstStyle>
          <a:p>
            <a:fld id="{8B263312-38AA-4E1E-B2B5-0F8F122B24FE}" type="slidenum">
              <a:rPr lang="en-US" smtClean="0"/>
              <a:pPr/>
              <a:t>‹#›</a:t>
            </a:fld>
            <a:endParaRPr lang="en-US" dirty="0"/>
          </a:p>
        </p:txBody>
      </p:sp>
    </p:spTree>
    <p:extLst>
      <p:ext uri="{BB962C8B-B14F-4D97-AF65-F5344CB8AC3E}">
        <p14:creationId xmlns:p14="http://schemas.microsoft.com/office/powerpoint/2010/main" val="2389433560"/>
      </p:ext>
    </p:extLst>
  </p:cSld>
  <p:clrMap bg1="lt1" tx1="dk1" bg2="lt2" tx2="dk2" accent1="accent1" accent2="accent2" accent3="accent3" accent4="accent4" accent5="accent5" accent6="accent6" hlink="hlink" folHlink="folHlink"/>
  <p:notesStyle>
    <a:lvl1pPr marL="0" algn="l" defTabSz="914363" rtl="0" eaLnBrk="1" latinLnBrk="0" hangingPunct="1">
      <a:lnSpc>
        <a:spcPct val="90000"/>
      </a:lnSpc>
      <a:spcAft>
        <a:spcPts val="333"/>
      </a:spcAft>
      <a:defRPr sz="900" kern="1200">
        <a:solidFill>
          <a:schemeClr val="tx1"/>
        </a:solidFill>
        <a:latin typeface="Segoe UI" pitchFamily="34" charset="0"/>
        <a:ea typeface="+mn-ea"/>
        <a:cs typeface="+mn-cs"/>
      </a:defRPr>
    </a:lvl1pPr>
    <a:lvl2pPr marL="212981" indent="-105829"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2pPr>
    <a:lvl3pPr marL="328070"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3pPr>
    <a:lvl4pPr marL="482846" indent="-146838"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4pPr>
    <a:lvl5pPr marL="615132"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5pPr>
    <a:lvl6pPr marL="2285909" algn="l" defTabSz="914363" rtl="0" eaLnBrk="1" latinLnBrk="0" hangingPunct="1">
      <a:defRPr sz="1200" kern="1200">
        <a:solidFill>
          <a:schemeClr val="tx1"/>
        </a:solidFill>
        <a:latin typeface="+mn-lt"/>
        <a:ea typeface="+mn-ea"/>
        <a:cs typeface="+mn-cs"/>
      </a:defRPr>
    </a:lvl6pPr>
    <a:lvl7pPr marL="2743090" algn="l" defTabSz="914363" rtl="0" eaLnBrk="1" latinLnBrk="0" hangingPunct="1">
      <a:defRPr sz="1200" kern="1200">
        <a:solidFill>
          <a:schemeClr val="tx1"/>
        </a:solidFill>
        <a:latin typeface="+mn-lt"/>
        <a:ea typeface="+mn-ea"/>
        <a:cs typeface="+mn-cs"/>
      </a:defRPr>
    </a:lvl7pPr>
    <a:lvl8pPr marL="3200272" algn="l" defTabSz="914363" rtl="0" eaLnBrk="1" latinLnBrk="0" hangingPunct="1">
      <a:defRPr sz="1200" kern="1200">
        <a:solidFill>
          <a:schemeClr val="tx1"/>
        </a:solidFill>
        <a:latin typeface="+mn-lt"/>
        <a:ea typeface="+mn-ea"/>
        <a:cs typeface="+mn-cs"/>
      </a:defRPr>
    </a:lvl8pPr>
    <a:lvl9pPr marL="3657454" algn="l" defTabSz="9143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85488"/>
            <a:ext cx="46482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1472694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677B94C-8C4E-430A-96FF-E32B1612406F}" type="slidenum">
              <a:rPr lang="en-US" smtClean="0"/>
              <a:pPr/>
              <a:t>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77500" lnSpcReduction="20000"/>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12</a:t>
            </a:fld>
            <a:endParaRPr lang="en-US" dirty="0"/>
          </a:p>
        </p:txBody>
      </p:sp>
    </p:spTree>
    <p:extLst>
      <p:ext uri="{BB962C8B-B14F-4D97-AF65-F5344CB8AC3E}">
        <p14:creationId xmlns:p14="http://schemas.microsoft.com/office/powerpoint/2010/main" val="25941087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77500" lnSpcReduction="20000"/>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13</a:t>
            </a:fld>
            <a:endParaRPr lang="en-US" dirty="0"/>
          </a:p>
        </p:txBody>
      </p:sp>
    </p:spTree>
    <p:extLst>
      <p:ext uri="{BB962C8B-B14F-4D97-AF65-F5344CB8AC3E}">
        <p14:creationId xmlns:p14="http://schemas.microsoft.com/office/powerpoint/2010/main" val="25941087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77500" lnSpcReduction="20000"/>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14</a:t>
            </a:fld>
            <a:endParaRPr lang="en-US" dirty="0"/>
          </a:p>
        </p:txBody>
      </p:sp>
    </p:spTree>
    <p:extLst>
      <p:ext uri="{BB962C8B-B14F-4D97-AF65-F5344CB8AC3E}">
        <p14:creationId xmlns:p14="http://schemas.microsoft.com/office/powerpoint/2010/main" val="25941087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err="1" smtClean="0">
                <a:solidFill>
                  <a:prstClr val="black"/>
                </a:solidFill>
              </a:rPr>
              <a:t>TechReady</a:t>
            </a:r>
            <a:r>
              <a:rPr lang="en-US" dirty="0" smtClean="0">
                <a:solidFill>
                  <a:prstClr val="black"/>
                </a:solidFill>
              </a:rPr>
              <a:t> 14</a:t>
            </a:r>
            <a:endParaRPr lang="en-US" dirty="0">
              <a:solidFill>
                <a:prstClr val="black"/>
              </a:solidFill>
            </a:endParaRPr>
          </a:p>
        </p:txBody>
      </p:sp>
      <p:sp>
        <p:nvSpPr>
          <p:cNvPr id="5" name="Date Placeholder 4"/>
          <p:cNvSpPr>
            <a:spLocks noGrp="1"/>
          </p:cNvSpPr>
          <p:nvPr>
            <p:ph type="dt" idx="11"/>
          </p:nvPr>
        </p:nvSpPr>
        <p:spPr/>
        <p:txBody>
          <a:bodyPr/>
          <a:lstStyle/>
          <a:p>
            <a:fld id="{81331B57-0BE5-4F82-AA58-76F53EFF3ADA}" type="datetime8">
              <a:rPr lang="en-US" smtClean="0">
                <a:solidFill>
                  <a:prstClr val="black"/>
                </a:solidFill>
              </a:rPr>
              <a:pPr/>
              <a:t>3/6/2012 10:57 AM</a:t>
            </a:fld>
            <a:endParaRPr lang="en-US">
              <a:solidFill>
                <a:prstClr val="black"/>
              </a:solidFill>
            </a:endParaRPr>
          </a:p>
        </p:txBody>
      </p:sp>
      <p:sp>
        <p:nvSpPr>
          <p:cNvPr id="7" name="Slide Number Placeholder 6"/>
          <p:cNvSpPr>
            <a:spLocks noGrp="1"/>
          </p:cNvSpPr>
          <p:nvPr>
            <p:ph type="sldNum" sz="quarter" idx="13"/>
          </p:nvPr>
        </p:nvSpPr>
        <p:spPr/>
        <p:txBody>
          <a:bodyPr/>
          <a:lstStyle/>
          <a:p>
            <a:fld id="{EC87E0CF-87F6-4B58-B8B8-DCAB2DAAF3CA}" type="slidenum">
              <a:rPr lang="en-US" smtClean="0">
                <a:solidFill>
                  <a:prstClr val="black"/>
                </a:solidFill>
              </a:rPr>
              <a:pPr/>
              <a:t>18</a:t>
            </a:fld>
            <a:endParaRPr lang="en-US" dirty="0">
              <a:solidFill>
                <a:prstClr val="black"/>
              </a:solidFill>
            </a:endParaRPr>
          </a:p>
        </p:txBody>
      </p:sp>
      <p:sp>
        <p:nvSpPr>
          <p:cNvPr id="8" name="Footer Placeholder 3"/>
          <p:cNvSpPr>
            <a:spLocks noGrp="1"/>
          </p:cNvSpPr>
          <p:nvPr>
            <p:ph type="ftr" sz="quarter" idx="4"/>
          </p:nvPr>
        </p:nvSpPr>
        <p:spPr>
          <a:xfrm>
            <a:off x="0" y="8685213"/>
            <a:ext cx="6248400" cy="457200"/>
          </a:xfrm>
          <a:prstGeom prst="rect">
            <a:avLst/>
          </a:prstGeom>
        </p:spPr>
        <p:txBody>
          <a:bodyPr vert="horz" lIns="91440" tIns="45720" rIns="91440" bIns="45720" rtlCol="0" anchor="b"/>
          <a:lstStyle>
            <a:lvl1pPr algn="l">
              <a:defRPr sz="1200"/>
            </a:lvl1pPr>
          </a:lstStyle>
          <a:p>
            <a:r>
              <a:rPr lang="en-US" sz="500" dirty="0" smtClean="0">
                <a:solidFill>
                  <a:srgbClr val="000000"/>
                </a:solidFill>
                <a:latin typeface="Segoe" pitchFamily="34" charset="0"/>
              </a:rPr>
              <a:t>© 2012 Microsoft Corporation. All rights reserved. Microsoft, Windows, Windows Vista and other product names are or may be registered trademarks and/or trademarks in the U.S. and/or other countries.</a:t>
            </a:r>
          </a:p>
          <a:p>
            <a:r>
              <a:rPr lang="en-US" sz="500" dirty="0" smtClean="0">
                <a:solidFill>
                  <a:srgbClr val="000000"/>
                </a:solidFill>
                <a:latin typeface="Segoe"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latin typeface="Segoe" pitchFamily="34" charset="0"/>
              </a:rPr>
            </a:br>
            <a:r>
              <a:rPr lang="en-US" sz="500" dirty="0" smtClean="0">
                <a:solidFill>
                  <a:srgbClr val="000000"/>
                </a:solidFill>
                <a:latin typeface="Segoe" pitchFamily="34" charset="0"/>
              </a:rPr>
              <a:t>MICROSOFT MAKES NO WARRANTIES, EXPRESS, IMPLIED OR STATUTORY, AS TO THE INFORMATION IN THIS PRESENTATION.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err="1" smtClean="0">
                <a:solidFill>
                  <a:prstClr val="black"/>
                </a:solidFill>
              </a:rPr>
              <a:t>TechReady</a:t>
            </a:r>
            <a:r>
              <a:rPr lang="en-US" dirty="0" smtClean="0">
                <a:solidFill>
                  <a:prstClr val="black"/>
                </a:solidFill>
              </a:rPr>
              <a:t> 14</a:t>
            </a:r>
            <a:endParaRPr lang="en-US" dirty="0">
              <a:solidFill>
                <a:prstClr val="black"/>
              </a:solidFill>
            </a:endParaRPr>
          </a:p>
        </p:txBody>
      </p:sp>
      <p:sp>
        <p:nvSpPr>
          <p:cNvPr id="5" name="Date Placeholder 4"/>
          <p:cNvSpPr>
            <a:spLocks noGrp="1"/>
          </p:cNvSpPr>
          <p:nvPr>
            <p:ph type="dt" idx="11"/>
          </p:nvPr>
        </p:nvSpPr>
        <p:spPr/>
        <p:txBody>
          <a:bodyPr/>
          <a:lstStyle/>
          <a:p>
            <a:fld id="{81331B57-0BE5-4F82-AA58-76F53EFF3ADA}" type="datetime8">
              <a:rPr lang="en-US" smtClean="0">
                <a:solidFill>
                  <a:prstClr val="black"/>
                </a:solidFill>
              </a:rPr>
              <a:pPr/>
              <a:t>3/6/2012 10:57 AM</a:t>
            </a:fld>
            <a:endParaRPr lang="en-US">
              <a:solidFill>
                <a:prstClr val="black"/>
              </a:solidFill>
            </a:endParaRPr>
          </a:p>
        </p:txBody>
      </p:sp>
      <p:sp>
        <p:nvSpPr>
          <p:cNvPr id="7" name="Slide Number Placeholder 6"/>
          <p:cNvSpPr>
            <a:spLocks noGrp="1"/>
          </p:cNvSpPr>
          <p:nvPr>
            <p:ph type="sldNum" sz="quarter" idx="13"/>
          </p:nvPr>
        </p:nvSpPr>
        <p:spPr/>
        <p:txBody>
          <a:bodyPr/>
          <a:lstStyle/>
          <a:p>
            <a:fld id="{EC87E0CF-87F6-4B58-B8B8-DCAB2DAAF3CA}" type="slidenum">
              <a:rPr lang="en-US" smtClean="0">
                <a:solidFill>
                  <a:prstClr val="black"/>
                </a:solidFill>
              </a:rPr>
              <a:pPr/>
              <a:t>20</a:t>
            </a:fld>
            <a:endParaRPr lang="en-US" dirty="0">
              <a:solidFill>
                <a:prstClr val="black"/>
              </a:solidFill>
            </a:endParaRPr>
          </a:p>
        </p:txBody>
      </p:sp>
      <p:sp>
        <p:nvSpPr>
          <p:cNvPr id="8" name="Footer Placeholder 3"/>
          <p:cNvSpPr>
            <a:spLocks noGrp="1"/>
          </p:cNvSpPr>
          <p:nvPr>
            <p:ph type="ftr" sz="quarter" idx="4"/>
          </p:nvPr>
        </p:nvSpPr>
        <p:spPr>
          <a:xfrm>
            <a:off x="0" y="8685213"/>
            <a:ext cx="6248400" cy="457200"/>
          </a:xfrm>
          <a:prstGeom prst="rect">
            <a:avLst/>
          </a:prstGeom>
        </p:spPr>
        <p:txBody>
          <a:bodyPr vert="horz" lIns="91440" tIns="45720" rIns="91440" bIns="45720" rtlCol="0" anchor="b"/>
          <a:lstStyle>
            <a:lvl1pPr algn="l">
              <a:defRPr sz="1200"/>
            </a:lvl1pPr>
          </a:lstStyle>
          <a:p>
            <a:r>
              <a:rPr lang="en-US" sz="500" dirty="0" smtClean="0">
                <a:solidFill>
                  <a:srgbClr val="000000"/>
                </a:solidFill>
                <a:latin typeface="Segoe" pitchFamily="34" charset="0"/>
              </a:rPr>
              <a:t>© 2012 Microsoft Corporation. All rights reserved. Microsoft, Windows, Windows Vista and other product names are or may be registered trademarks and/or trademarks in the U.S. and/or other countries.</a:t>
            </a:r>
          </a:p>
          <a:p>
            <a:r>
              <a:rPr lang="en-US" sz="500" dirty="0" smtClean="0">
                <a:solidFill>
                  <a:srgbClr val="000000"/>
                </a:solidFill>
                <a:latin typeface="Segoe"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latin typeface="Segoe" pitchFamily="34" charset="0"/>
              </a:rPr>
            </a:br>
            <a:r>
              <a:rPr lang="en-US" sz="500" dirty="0" smtClean="0">
                <a:solidFill>
                  <a:srgbClr val="000000"/>
                </a:solidFill>
                <a:latin typeface="Segoe" pitchFamily="34" charset="0"/>
              </a:rPr>
              <a:t>MICROSOFT MAKES NO WARRANTIES, EXPRESS, IMPLIED OR STATUTORY, AS TO THE INFORMATION IN THIS PRESENTATION.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err="1" smtClean="0">
                <a:solidFill>
                  <a:prstClr val="black"/>
                </a:solidFill>
              </a:rPr>
              <a:t>TechReady</a:t>
            </a:r>
            <a:r>
              <a:rPr lang="en-US" dirty="0" smtClean="0">
                <a:solidFill>
                  <a:prstClr val="black"/>
                </a:solidFill>
              </a:rPr>
              <a:t> 14</a:t>
            </a:r>
            <a:endParaRPr lang="en-US" dirty="0">
              <a:solidFill>
                <a:prstClr val="black"/>
              </a:solidFill>
            </a:endParaRPr>
          </a:p>
        </p:txBody>
      </p:sp>
      <p:sp>
        <p:nvSpPr>
          <p:cNvPr id="5" name="Date Placeholder 4"/>
          <p:cNvSpPr>
            <a:spLocks noGrp="1"/>
          </p:cNvSpPr>
          <p:nvPr>
            <p:ph type="dt" idx="11"/>
          </p:nvPr>
        </p:nvSpPr>
        <p:spPr/>
        <p:txBody>
          <a:bodyPr/>
          <a:lstStyle/>
          <a:p>
            <a:fld id="{81331B57-0BE5-4F82-AA58-76F53EFF3ADA}" type="datetime8">
              <a:rPr lang="en-US" smtClean="0">
                <a:solidFill>
                  <a:prstClr val="black"/>
                </a:solidFill>
              </a:rPr>
              <a:pPr/>
              <a:t>3/6/2012 10:57 AM</a:t>
            </a:fld>
            <a:endParaRPr lang="en-US">
              <a:solidFill>
                <a:prstClr val="black"/>
              </a:solidFill>
            </a:endParaRPr>
          </a:p>
        </p:txBody>
      </p:sp>
      <p:sp>
        <p:nvSpPr>
          <p:cNvPr id="7" name="Slide Number Placeholder 6"/>
          <p:cNvSpPr>
            <a:spLocks noGrp="1"/>
          </p:cNvSpPr>
          <p:nvPr>
            <p:ph type="sldNum" sz="quarter" idx="13"/>
          </p:nvPr>
        </p:nvSpPr>
        <p:spPr/>
        <p:txBody>
          <a:bodyPr/>
          <a:lstStyle/>
          <a:p>
            <a:fld id="{EC87E0CF-87F6-4B58-B8B8-DCAB2DAAF3CA}" type="slidenum">
              <a:rPr lang="en-US" smtClean="0">
                <a:solidFill>
                  <a:prstClr val="black"/>
                </a:solidFill>
              </a:rPr>
              <a:pPr/>
              <a:t>22</a:t>
            </a:fld>
            <a:endParaRPr lang="en-US" dirty="0">
              <a:solidFill>
                <a:prstClr val="black"/>
              </a:solidFill>
            </a:endParaRPr>
          </a:p>
        </p:txBody>
      </p:sp>
      <p:sp>
        <p:nvSpPr>
          <p:cNvPr id="8" name="Footer Placeholder 3"/>
          <p:cNvSpPr>
            <a:spLocks noGrp="1"/>
          </p:cNvSpPr>
          <p:nvPr>
            <p:ph type="ftr" sz="quarter" idx="4"/>
          </p:nvPr>
        </p:nvSpPr>
        <p:spPr>
          <a:xfrm>
            <a:off x="0" y="8685213"/>
            <a:ext cx="6248400" cy="457200"/>
          </a:xfrm>
          <a:prstGeom prst="rect">
            <a:avLst/>
          </a:prstGeom>
        </p:spPr>
        <p:txBody>
          <a:bodyPr vert="horz" lIns="91440" tIns="45720" rIns="91440" bIns="45720" rtlCol="0" anchor="b"/>
          <a:lstStyle>
            <a:lvl1pPr algn="l">
              <a:defRPr sz="1200"/>
            </a:lvl1pPr>
          </a:lstStyle>
          <a:p>
            <a:r>
              <a:rPr lang="en-US" sz="500" dirty="0" smtClean="0">
                <a:solidFill>
                  <a:srgbClr val="000000"/>
                </a:solidFill>
                <a:latin typeface="Segoe" pitchFamily="34" charset="0"/>
              </a:rPr>
              <a:t>© 2012 Microsoft Corporation. All rights reserved. Microsoft, Windows, Windows Vista and other product names are or may be registered trademarks and/or trademarks in the U.S. and/or other countries.</a:t>
            </a:r>
          </a:p>
          <a:p>
            <a:r>
              <a:rPr lang="en-US" sz="500" dirty="0" smtClean="0">
                <a:solidFill>
                  <a:srgbClr val="000000"/>
                </a:solidFill>
                <a:latin typeface="Segoe"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latin typeface="Segoe" pitchFamily="34" charset="0"/>
              </a:rPr>
            </a:br>
            <a:r>
              <a:rPr lang="en-US" sz="500" dirty="0" smtClean="0">
                <a:solidFill>
                  <a:srgbClr val="000000"/>
                </a:solidFill>
                <a:latin typeface="Segoe" pitchFamily="34" charset="0"/>
              </a:rPr>
              <a:t>MICROSOFT MAKES NO WARRANTIES, EXPRESS, IMPLIED OR STATUTORY, AS TO THE INFORMATION IN THIS PRESENTATION.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err="1" smtClean="0">
                <a:solidFill>
                  <a:prstClr val="black"/>
                </a:solidFill>
              </a:rPr>
              <a:t>TechReady</a:t>
            </a:r>
            <a:r>
              <a:rPr lang="en-US" dirty="0" smtClean="0">
                <a:solidFill>
                  <a:prstClr val="black"/>
                </a:solidFill>
              </a:rPr>
              <a:t> 14</a:t>
            </a:r>
            <a:endParaRPr lang="en-US" dirty="0">
              <a:solidFill>
                <a:prstClr val="black"/>
              </a:solidFill>
            </a:endParaRPr>
          </a:p>
        </p:txBody>
      </p:sp>
      <p:sp>
        <p:nvSpPr>
          <p:cNvPr id="5" name="Date Placeholder 4"/>
          <p:cNvSpPr>
            <a:spLocks noGrp="1"/>
          </p:cNvSpPr>
          <p:nvPr>
            <p:ph type="dt" idx="11"/>
          </p:nvPr>
        </p:nvSpPr>
        <p:spPr/>
        <p:txBody>
          <a:bodyPr/>
          <a:lstStyle/>
          <a:p>
            <a:fld id="{81331B57-0BE5-4F82-AA58-76F53EFF3ADA}" type="datetime8">
              <a:rPr lang="en-US" smtClean="0">
                <a:solidFill>
                  <a:prstClr val="black"/>
                </a:solidFill>
              </a:rPr>
              <a:pPr/>
              <a:t>3/6/2012 10:57 AM</a:t>
            </a:fld>
            <a:endParaRPr lang="en-US">
              <a:solidFill>
                <a:prstClr val="black"/>
              </a:solidFill>
            </a:endParaRPr>
          </a:p>
        </p:txBody>
      </p:sp>
      <p:sp>
        <p:nvSpPr>
          <p:cNvPr id="7" name="Slide Number Placeholder 6"/>
          <p:cNvSpPr>
            <a:spLocks noGrp="1"/>
          </p:cNvSpPr>
          <p:nvPr>
            <p:ph type="sldNum" sz="quarter" idx="13"/>
          </p:nvPr>
        </p:nvSpPr>
        <p:spPr/>
        <p:txBody>
          <a:bodyPr/>
          <a:lstStyle/>
          <a:p>
            <a:fld id="{EC87E0CF-87F6-4B58-B8B8-DCAB2DAAF3CA}" type="slidenum">
              <a:rPr lang="en-US" smtClean="0">
                <a:solidFill>
                  <a:prstClr val="black"/>
                </a:solidFill>
              </a:rPr>
              <a:pPr/>
              <a:t>24</a:t>
            </a:fld>
            <a:endParaRPr lang="en-US" dirty="0">
              <a:solidFill>
                <a:prstClr val="black"/>
              </a:solidFill>
            </a:endParaRPr>
          </a:p>
        </p:txBody>
      </p:sp>
      <p:sp>
        <p:nvSpPr>
          <p:cNvPr id="8" name="Footer Placeholder 3"/>
          <p:cNvSpPr>
            <a:spLocks noGrp="1"/>
          </p:cNvSpPr>
          <p:nvPr>
            <p:ph type="ftr" sz="quarter" idx="4"/>
          </p:nvPr>
        </p:nvSpPr>
        <p:spPr>
          <a:xfrm>
            <a:off x="0" y="8685213"/>
            <a:ext cx="6248400" cy="457200"/>
          </a:xfrm>
          <a:prstGeom prst="rect">
            <a:avLst/>
          </a:prstGeom>
        </p:spPr>
        <p:txBody>
          <a:bodyPr vert="horz" lIns="91440" tIns="45720" rIns="91440" bIns="45720" rtlCol="0" anchor="b"/>
          <a:lstStyle>
            <a:lvl1pPr algn="l">
              <a:defRPr sz="1200"/>
            </a:lvl1pPr>
          </a:lstStyle>
          <a:p>
            <a:r>
              <a:rPr lang="en-US" sz="500" dirty="0" smtClean="0">
                <a:solidFill>
                  <a:srgbClr val="000000"/>
                </a:solidFill>
                <a:latin typeface="Segoe" pitchFamily="34" charset="0"/>
              </a:rPr>
              <a:t>© 2012 Microsoft Corporation. All rights reserved. Microsoft, Windows, Windows Vista and other product names are or may be registered trademarks and/or trademarks in the U.S. and/or other countries.</a:t>
            </a:r>
          </a:p>
          <a:p>
            <a:r>
              <a:rPr lang="en-US" sz="500" dirty="0" smtClean="0">
                <a:solidFill>
                  <a:srgbClr val="000000"/>
                </a:solidFill>
                <a:latin typeface="Segoe"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latin typeface="Segoe" pitchFamily="34" charset="0"/>
              </a:rPr>
            </a:br>
            <a:r>
              <a:rPr lang="en-US" sz="500" dirty="0" smtClean="0">
                <a:solidFill>
                  <a:srgbClr val="000000"/>
                </a:solidFill>
                <a:latin typeface="Segoe" pitchFamily="34" charset="0"/>
              </a:rPr>
              <a:t>MICROSOFT MAKES NO WARRANTIES, EXPRESS, IMPLIED OR STATUTORY, AS TO THE INFORMATION IN THIS PRESENTATION.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2636E45-81D3-46D9-8950-38DC4C9C8207}" type="slidenum">
              <a:rPr lang="en-US" smtClean="0">
                <a:solidFill>
                  <a:prstClr val="black"/>
                </a:solidFill>
              </a:rPr>
              <a:pPr/>
              <a:t>26</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image" Target="../media/image11.jpe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9437" y="2234114"/>
            <a:ext cx="6281777" cy="1359196"/>
          </a:xfrm>
        </p:spPr>
        <p:txBody>
          <a:bodyPr anchor="ctr" anchorCtr="0">
            <a:noAutofit/>
          </a:bodyPr>
          <a:lstStyle>
            <a:lvl1pPr>
              <a:lnSpc>
                <a:spcPct val="90000"/>
              </a:lnSpc>
              <a:defRPr sz="6600" baseline="0">
                <a:solidFill>
                  <a:schemeClr val="bg1">
                    <a:alpha val="99000"/>
                  </a:schemeClr>
                </a:solidFill>
                <a:latin typeface="Segoe UI Light" pitchFamily="34" charset="0"/>
              </a:defRPr>
            </a:lvl1pPr>
          </a:lstStyle>
          <a:p>
            <a:r>
              <a:rPr lang="en-US" dirty="0" smtClean="0"/>
              <a:t>Title Here</a:t>
            </a:r>
            <a:endParaRPr lang="en-US" dirty="0"/>
          </a:p>
        </p:txBody>
      </p:sp>
      <p:sp>
        <p:nvSpPr>
          <p:cNvPr id="7" name="Text Placeholder 6"/>
          <p:cNvSpPr>
            <a:spLocks noGrp="1"/>
          </p:cNvSpPr>
          <p:nvPr>
            <p:ph type="body" sz="quarter" idx="11" hasCustomPrompt="1"/>
          </p:nvPr>
        </p:nvSpPr>
        <p:spPr>
          <a:xfrm>
            <a:off x="389439" y="4612346"/>
            <a:ext cx="4091815" cy="1144929"/>
          </a:xfrm>
        </p:spPr>
        <p:txBody>
          <a:bodyPr/>
          <a:lstStyle>
            <a:lvl1pPr marL="0" indent="0">
              <a:buFont typeface="Arial" pitchFamily="34" charset="0"/>
              <a:buNone/>
              <a:defRPr sz="2400">
                <a:solidFill>
                  <a:schemeClr val="bg1">
                    <a:alpha val="98000"/>
                  </a:schemeClr>
                </a:solidFill>
                <a:latin typeface="+mj-lt"/>
              </a:defRPr>
            </a:lvl1pPr>
            <a:lvl2pPr marL="460375" indent="0">
              <a:buFont typeface="Arial" pitchFamily="34" charset="0"/>
              <a:buNone/>
              <a:defRPr/>
            </a:lvl2pPr>
            <a:lvl3pPr marL="855663" indent="0">
              <a:buFont typeface="Arial" pitchFamily="34" charset="0"/>
              <a:buNone/>
              <a:defRPr/>
            </a:lvl3pPr>
            <a:lvl4pPr marL="1258888" indent="0">
              <a:buFont typeface="Arial" pitchFamily="34" charset="0"/>
              <a:buNone/>
              <a:defRPr/>
            </a:lvl4pPr>
            <a:lvl5pPr marL="1604963" indent="0">
              <a:buFont typeface="Arial" pitchFamily="34" charset="0"/>
              <a:buNone/>
              <a:defRPr/>
            </a:lvl5pPr>
          </a:lstStyle>
          <a:p>
            <a:pPr lvl="0"/>
            <a:r>
              <a:rPr lang="en-US" dirty="0" smtClean="0"/>
              <a:t>Name</a:t>
            </a:r>
          </a:p>
          <a:p>
            <a:pPr lvl="0"/>
            <a:r>
              <a:rPr lang="en-US" dirty="0" smtClean="0"/>
              <a:t>Title</a:t>
            </a:r>
          </a:p>
          <a:p>
            <a:pPr lvl="0"/>
            <a:r>
              <a:rPr lang="en-US" dirty="0" smtClean="0"/>
              <a:t>Microsoft Corporation</a:t>
            </a:r>
          </a:p>
        </p:txBody>
      </p:sp>
      <p:pic>
        <p:nvPicPr>
          <p:cNvPr id="13" name="Picture 1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89438" y="228600"/>
            <a:ext cx="2498729" cy="290338"/>
          </a:xfrm>
          <a:prstGeom prst="rect">
            <a:avLst/>
          </a:prstGeom>
        </p:spPr>
      </p:pic>
    </p:spTree>
    <p:extLst>
      <p:ext uri="{BB962C8B-B14F-4D97-AF65-F5344CB8AC3E}">
        <p14:creationId xmlns:p14="http://schemas.microsoft.com/office/powerpoint/2010/main" val="1544915721"/>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5"/>
            <a:ext cx="8363938" cy="747897"/>
          </a:xfrm>
        </p:spPr>
        <p:txBody>
          <a:bodyPr/>
          <a:lstStyle>
            <a:lvl1pPr>
              <a:defRPr sz="54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447800"/>
            <a:ext cx="8363938" cy="946413"/>
          </a:xfrm>
        </p:spPr>
        <p:txBody>
          <a:bodyPr/>
          <a:lstStyle>
            <a:lvl1pPr marL="3175" indent="0">
              <a:spcBef>
                <a:spcPts val="0"/>
              </a:spcBef>
              <a:spcAft>
                <a:spcPts val="900"/>
              </a:spcAft>
              <a:buSzPct val="80000"/>
              <a:buFont typeface="Arial" pitchFamily="34" charset="0"/>
              <a:buNone/>
              <a:defRPr sz="4000" spc="-100" baseline="0">
                <a:gradFill>
                  <a:gsLst>
                    <a:gs pos="0">
                      <a:srgbClr val="595959"/>
                    </a:gs>
                    <a:gs pos="86000">
                      <a:srgbClr val="595959"/>
                    </a:gs>
                  </a:gsLst>
                  <a:lin ang="5400000" scaled="0"/>
                </a:gradFill>
                <a:latin typeface="Segoe UI Light" pitchFamily="34" charset="0"/>
              </a:defRPr>
            </a:lvl1pPr>
            <a:lvl2pPr marL="3175" indent="0">
              <a:spcBef>
                <a:spcPts val="0"/>
              </a:spcBef>
              <a:buSzPct val="80000"/>
              <a:buFont typeface="Arial" pitchFamily="34" charset="0"/>
              <a:buNone/>
              <a:defRPr sz="2000" spc="-50" baseline="0">
                <a:gradFill>
                  <a:gsLst>
                    <a:gs pos="0">
                      <a:srgbClr val="595959"/>
                    </a:gs>
                    <a:gs pos="86000">
                      <a:srgbClr val="595959"/>
                    </a:gs>
                  </a:gsLst>
                  <a:lin ang="5400000" scaled="0"/>
                </a:gradFill>
              </a:defRPr>
            </a:lvl2pPr>
            <a:lvl3pPr marL="1258888" indent="-403225">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1604963" indent="-346075">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1941513" indent="-336550">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smtClean="0"/>
              <a:t>Click to edit Master text styles</a:t>
            </a:r>
          </a:p>
          <a:p>
            <a:pPr lvl="1"/>
            <a:r>
              <a:rPr lang="en-US" smtClean="0"/>
              <a:t>Second level</a:t>
            </a:r>
          </a:p>
        </p:txBody>
      </p:sp>
      <p:pic>
        <p:nvPicPr>
          <p:cNvPr id="4" name="Picture 3"/>
          <p:cNvPicPr>
            <a:picLocks noChangeAspect="1"/>
          </p:cNvPicPr>
          <p:nvPr/>
        </p:nvPicPr>
        <p:blipFill>
          <a:blip r:embed="rId3" cstate="email">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389105" y="6372551"/>
            <a:ext cx="1261769" cy="195501"/>
          </a:xfrm>
          <a:prstGeom prst="rect">
            <a:avLst/>
          </a:prstGeom>
        </p:spPr>
      </p:pic>
      <p:sp>
        <p:nvSpPr>
          <p:cNvPr id="6" name="TextBox 5"/>
          <p:cNvSpPr txBox="1"/>
          <p:nvPr userDrawn="1"/>
        </p:nvSpPr>
        <p:spPr>
          <a:xfrm>
            <a:off x="2681259" y="6582128"/>
            <a:ext cx="3781484" cy="161583"/>
          </a:xfrm>
          <a:prstGeom prst="rect">
            <a:avLst/>
          </a:prstGeom>
          <a:noFill/>
        </p:spPr>
        <p:txBody>
          <a:bodyPr wrap="none" lIns="0" tIns="0" rIns="0" bIns="0" rtlCol="0" anchor="ctr">
            <a:spAutoFit/>
          </a:bodyPr>
          <a:lstStyle/>
          <a:p>
            <a:pPr algn="ctr"/>
            <a:r>
              <a:rPr lang="en-US" sz="1050" spc="150" dirty="0" smtClean="0">
                <a:gradFill>
                  <a:gsLst>
                    <a:gs pos="0">
                      <a:srgbClr val="FFFFFF">
                        <a:alpha val="50000"/>
                      </a:srgbClr>
                    </a:gs>
                    <a:gs pos="86000">
                      <a:srgbClr val="FFFFFF">
                        <a:alpha val="50000"/>
                      </a:srgbClr>
                    </a:gs>
                  </a:gsLst>
                  <a:lin ang="5400000" scaled="0"/>
                </a:gradFill>
                <a:latin typeface="Segoe Semibold" pitchFamily="34" charset="0"/>
              </a:rPr>
              <a:t>MICROSOFT CONFIDENTIAL – INTERNAL ONLY</a:t>
            </a:r>
          </a:p>
        </p:txBody>
      </p:sp>
    </p:spTree>
    <p:extLst>
      <p:ext uri="{BB962C8B-B14F-4D97-AF65-F5344CB8AC3E}">
        <p14:creationId xmlns:p14="http://schemas.microsoft.com/office/powerpoint/2010/main" val="1090136367"/>
      </p:ext>
    </p:extLst>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5"/>
            <a:ext cx="8363938" cy="747897"/>
          </a:xfrm>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447799"/>
            <a:ext cx="8363938" cy="2099036"/>
          </a:xfrm>
        </p:spPr>
        <p:txBody>
          <a:bodyPr/>
          <a:lstStyle>
            <a:lvl1pPr marL="0" indent="0">
              <a:spcBef>
                <a:spcPts val="0"/>
              </a:spcBef>
              <a:spcAft>
                <a:spcPts val="0"/>
              </a:spcAft>
              <a:buFont typeface="Arial" pitchFamily="34" charset="0"/>
              <a:buNone/>
              <a:defRPr lang="en-US" sz="3200" kern="1200" dirty="0" smtClean="0">
                <a:gradFill>
                  <a:gsLst>
                    <a:gs pos="0">
                      <a:srgbClr val="595959"/>
                    </a:gs>
                    <a:gs pos="86000">
                      <a:srgbClr val="595959"/>
                    </a:gs>
                  </a:gsLst>
                  <a:lin ang="5400000" scaled="0"/>
                </a:gradFill>
                <a:latin typeface="+mn-lt"/>
                <a:ea typeface="+mn-ea"/>
                <a:cs typeface="+mn-cs"/>
              </a:defRPr>
            </a:lvl1pPr>
            <a:lvl2pPr marL="688975" indent="-342900">
              <a:spcBef>
                <a:spcPts val="0"/>
              </a:spcBef>
              <a:spcAft>
                <a:spcPts val="0"/>
              </a:spcAft>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0" indent="0">
              <a:spcBef>
                <a:spcPts val="0"/>
              </a:spcBef>
              <a:spcAft>
                <a:spcPts val="400"/>
              </a:spcAft>
              <a:buNone/>
              <a:defRPr sz="2000"/>
            </a:lvl3pPr>
            <a:lvl4pPr marL="0" indent="0">
              <a:spcBef>
                <a:spcPts val="0"/>
              </a:spcBef>
              <a:spcAft>
                <a:spcPts val="400"/>
              </a:spcAft>
              <a:buNone/>
              <a:defRPr/>
            </a:lvl4pPr>
            <a:lvl5pPr marL="342900" indent="-342900">
              <a:spcBef>
                <a:spcPts val="0"/>
              </a:spcBef>
              <a:spcAft>
                <a:spcPts val="400"/>
              </a:spcAft>
              <a:buFont typeface="Arial" pitchFamily="34" charset="0"/>
              <a:buChar char="•"/>
              <a:defRPr/>
            </a:lvl5pPr>
            <a:lvl6pPr marL="1033462" indent="-342900">
              <a:buFont typeface="Arial" pitchFamily="34" charset="0"/>
              <a:buChar char="•"/>
              <a:defRPr sz="2400">
                <a:gradFill>
                  <a:gsLst>
                    <a:gs pos="0">
                      <a:srgbClr val="595959"/>
                    </a:gs>
                    <a:gs pos="86000">
                      <a:srgbClr val="595959"/>
                    </a:gs>
                  </a:gsLst>
                  <a:lin ang="5400000" scaled="0"/>
                </a:gradFill>
              </a:defRPr>
            </a:lvl6pPr>
            <a:lvl7pPr marL="1255713" indent="-225425">
              <a:defRPr>
                <a:gradFill>
                  <a:gsLst>
                    <a:gs pos="0">
                      <a:srgbClr val="595959"/>
                    </a:gs>
                    <a:gs pos="86000">
                      <a:srgbClr val="595959"/>
                    </a:gs>
                  </a:gsLst>
                  <a:lin ang="5400000" scaled="0"/>
                </a:gradFill>
              </a:defRPr>
            </a:lvl7pPr>
            <a:lvl8pPr marL="1487488" indent="-231775">
              <a:defRPr>
                <a:gradFill>
                  <a:gsLst>
                    <a:gs pos="0">
                      <a:srgbClr val="595959"/>
                    </a:gs>
                    <a:gs pos="86000">
                      <a:srgbClr val="595959"/>
                    </a:gs>
                  </a:gsLst>
                  <a:lin ang="5400000" scaled="0"/>
                </a:gradFill>
              </a:defRPr>
            </a:lvl8pPr>
          </a:lstStyle>
          <a:p>
            <a:pPr marL="346075" lvl="0" indent="-346075" algn="l" defTabSz="914363" rtl="0" eaLnBrk="1" latinLnBrk="0" hangingPunct="1">
              <a:lnSpc>
                <a:spcPct val="90000"/>
              </a:lnSpc>
              <a:spcBef>
                <a:spcPct val="20000"/>
              </a:spcBef>
              <a:buSzPct val="90000"/>
              <a:buFont typeface="Arial" pitchFamily="34" charset="0"/>
              <a:buChar char="•"/>
            </a:pPr>
            <a:r>
              <a:rPr lang="en-US" smtClean="0"/>
              <a:t>Click to edit Master text styles</a:t>
            </a:r>
          </a:p>
          <a:p>
            <a:pPr marL="346075" lvl="1" indent="-346075" algn="l" defTabSz="914363" rtl="0" eaLnBrk="1" latinLnBrk="0" hangingPunct="1">
              <a:lnSpc>
                <a:spcPct val="90000"/>
              </a:lnSpc>
              <a:spcBef>
                <a:spcPct val="20000"/>
              </a:spcBef>
              <a:buSzPct val="90000"/>
              <a:buFont typeface="Arial" pitchFamily="34" charset="0"/>
              <a:buChar char="•"/>
            </a:pPr>
            <a:r>
              <a:rPr lang="en-US" smtClean="0"/>
              <a:t>Second level</a:t>
            </a:r>
          </a:p>
          <a:p>
            <a:pPr marL="346075" lvl="2" indent="-346075" algn="l" defTabSz="914363" rtl="0" eaLnBrk="1" latinLnBrk="0" hangingPunct="1">
              <a:lnSpc>
                <a:spcPct val="90000"/>
              </a:lnSpc>
              <a:spcBef>
                <a:spcPct val="20000"/>
              </a:spcBef>
              <a:buSzPct val="90000"/>
              <a:buFont typeface="Arial" pitchFamily="34" charset="0"/>
              <a:buChar char="•"/>
            </a:pPr>
            <a:r>
              <a:rPr lang="en-US" smtClean="0"/>
              <a:t>Third level</a:t>
            </a:r>
          </a:p>
          <a:p>
            <a:pPr marL="346075" lvl="3" indent="-346075" algn="l" defTabSz="914363" rtl="0" eaLnBrk="1" latinLnBrk="0" hangingPunct="1">
              <a:lnSpc>
                <a:spcPct val="90000"/>
              </a:lnSpc>
              <a:spcBef>
                <a:spcPct val="20000"/>
              </a:spcBef>
              <a:buSzPct val="90000"/>
              <a:buFont typeface="Arial" pitchFamily="34" charset="0"/>
              <a:buChar char="•"/>
            </a:pPr>
            <a:r>
              <a:rPr lang="en-US" smtClean="0"/>
              <a:t>Fourth level</a:t>
            </a:r>
          </a:p>
          <a:p>
            <a:pPr marL="346075" lvl="4" indent="-346075" algn="l" defTabSz="914363" rtl="0" eaLnBrk="1" latinLnBrk="0" hangingPunct="1">
              <a:lnSpc>
                <a:spcPct val="90000"/>
              </a:lnSpc>
              <a:spcBef>
                <a:spcPct val="20000"/>
              </a:spcBef>
              <a:buSzPct val="90000"/>
              <a:buFont typeface="Arial" pitchFamily="34" charset="0"/>
              <a:buChar char="•"/>
            </a:pPr>
            <a:r>
              <a:rPr lang="en-US" smtClean="0"/>
              <a:t>Fifth level</a:t>
            </a:r>
            <a:endParaRPr lang="en-US" dirty="0" smtClean="0"/>
          </a:p>
        </p:txBody>
      </p:sp>
      <p:pic>
        <p:nvPicPr>
          <p:cNvPr id="4" name="Picture 3"/>
          <p:cNvPicPr>
            <a:picLocks noChangeAspect="1"/>
          </p:cNvPicPr>
          <p:nvPr/>
        </p:nvPicPr>
        <p:blipFill>
          <a:blip r:embed="rId2" cstate="email">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389105" y="6372551"/>
            <a:ext cx="1261769" cy="195501"/>
          </a:xfrm>
          <a:prstGeom prst="rect">
            <a:avLst/>
          </a:prstGeom>
        </p:spPr>
      </p:pic>
    </p:spTree>
    <p:extLst>
      <p:ext uri="{BB962C8B-B14F-4D97-AF65-F5344CB8AC3E}">
        <p14:creationId xmlns:p14="http://schemas.microsoft.com/office/powerpoint/2010/main" val="129889119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5"/>
            <a:ext cx="8363938" cy="747897"/>
          </a:xfrm>
        </p:spPr>
        <p:txBody>
          <a:bodyPr/>
          <a:lstStyle>
            <a:lvl1pPr>
              <a:defRPr sz="5400"/>
            </a:lvl1pPr>
          </a:lstStyle>
          <a:p>
            <a:r>
              <a:rPr lang="en-US" smtClean="0"/>
              <a:t>Click to edit Master title style</a:t>
            </a:r>
            <a:endParaRPr lang="en-US" dirty="0"/>
          </a:p>
        </p:txBody>
      </p:sp>
      <p:sp>
        <p:nvSpPr>
          <p:cNvPr id="3" name="Content Placeholder 2"/>
          <p:cNvSpPr>
            <a:spLocks noGrp="1"/>
          </p:cNvSpPr>
          <p:nvPr>
            <p:ph sz="half" idx="1"/>
          </p:nvPr>
        </p:nvSpPr>
        <p:spPr>
          <a:xfrm>
            <a:off x="389436" y="1447800"/>
            <a:ext cx="4115872" cy="2443746"/>
          </a:xfrm>
        </p:spPr>
        <p:txBody>
          <a:bodyPr/>
          <a:lstStyle>
            <a:lvl1pPr marL="341313" indent="-341313">
              <a:lnSpc>
                <a:spcPct val="90000"/>
              </a:lnSpc>
              <a:buSzPct val="80000"/>
              <a:buFont typeface="Arial" pitchFamily="34" charset="0"/>
              <a:buChar char="•"/>
              <a:defRPr sz="3200"/>
            </a:lvl1pPr>
            <a:lvl2pPr marL="627063" indent="-285750">
              <a:lnSpc>
                <a:spcPct val="90000"/>
              </a:lnSpc>
              <a:buSzPct val="80000"/>
              <a:buFont typeface="Arial" pitchFamily="34" charset="0"/>
              <a:buChar char="•"/>
              <a:defRPr sz="2800"/>
            </a:lvl2pPr>
            <a:lvl3pPr marL="914400" indent="-287338">
              <a:lnSpc>
                <a:spcPct val="90000"/>
              </a:lnSpc>
              <a:buSzPct val="80000"/>
              <a:buFont typeface="Arial" pitchFamily="34" charset="0"/>
              <a:buChar char="•"/>
              <a:defRPr sz="2400"/>
            </a:lvl3pPr>
            <a:lvl4pPr marL="1712913" indent="-225425">
              <a:lnSpc>
                <a:spcPct val="90000"/>
              </a:lnSpc>
              <a:buSzPct val="80000"/>
              <a:buFont typeface="Arial" pitchFamily="34" charset="0"/>
              <a:buChar char="•"/>
              <a:defRPr sz="2000"/>
            </a:lvl4pPr>
            <a:lvl5pPr marL="1944688" indent="-231775">
              <a:lnSpc>
                <a:spcPct val="90000"/>
              </a:lnSpc>
              <a:buSzPct val="80000"/>
              <a:buFont typeface="Arial" pitchFamily="34" charset="0"/>
              <a:buChar cha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7502" y="1447800"/>
            <a:ext cx="4115872" cy="2443746"/>
          </a:xfrm>
        </p:spPr>
        <p:txBody>
          <a:bodyPr/>
          <a:lstStyle>
            <a:lvl1pPr marL="457200" indent="-457200">
              <a:lnSpc>
                <a:spcPct val="90000"/>
              </a:lnSpc>
              <a:buSzPct val="80000"/>
              <a:buFont typeface="Arial" pitchFamily="34" charset="0"/>
              <a:buChar char="•"/>
              <a:defRPr lang="en-US" sz="3200" kern="1200" dirty="0" smtClean="0">
                <a:gradFill>
                  <a:gsLst>
                    <a:gs pos="0">
                      <a:srgbClr val="595959"/>
                    </a:gs>
                    <a:gs pos="86000">
                      <a:srgbClr val="595959"/>
                    </a:gs>
                  </a:gsLst>
                  <a:lin ang="5400000" scaled="0"/>
                </a:gradFill>
                <a:latin typeface="+mn-lt"/>
                <a:ea typeface="+mn-ea"/>
                <a:cs typeface="+mn-cs"/>
              </a:defRPr>
            </a:lvl1pPr>
            <a:lvl2pPr marL="798513" indent="-457200">
              <a:lnSpc>
                <a:spcPct val="90000"/>
              </a:lnSpc>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969962" indent="-342900">
              <a:lnSpc>
                <a:spcPct val="90000"/>
              </a:lnSpc>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3pPr>
            <a:lvl4pPr marL="1830388" indent="-342900">
              <a:lnSpc>
                <a:spcPct val="90000"/>
              </a:lnSpc>
              <a:buSzPct val="80000"/>
              <a:buFont typeface="Arial" pitchFamily="34" charset="0"/>
              <a:buChar char="•"/>
              <a:defRPr lang="en-US" sz="2000" kern="1200" dirty="0" smtClean="0">
                <a:gradFill>
                  <a:gsLst>
                    <a:gs pos="0">
                      <a:srgbClr val="595959"/>
                    </a:gs>
                    <a:gs pos="86000">
                      <a:srgbClr val="595959"/>
                    </a:gs>
                  </a:gsLst>
                  <a:lin ang="5400000" scaled="0"/>
                </a:gradFill>
                <a:latin typeface="+mn-lt"/>
                <a:ea typeface="+mn-ea"/>
                <a:cs typeface="+mn-cs"/>
              </a:defRPr>
            </a:lvl4pPr>
            <a:lvl5pPr marL="2055813" indent="-342900">
              <a:lnSpc>
                <a:spcPct val="90000"/>
              </a:lnSpc>
              <a:buSzPct val="80000"/>
              <a:buFont typeface="Arial" pitchFamily="34" charset="0"/>
              <a:buChar char="•"/>
              <a:defRPr lang="en-US" sz="2000" kern="1200" dirty="0">
                <a:gradFill>
                  <a:gsLst>
                    <a:gs pos="0">
                      <a:srgbClr val="595959"/>
                    </a:gs>
                    <a:gs pos="86000">
                      <a:srgbClr val="595959"/>
                    </a:gs>
                  </a:gsLst>
                  <a:lin ang="5400000" scaled="0"/>
                </a:gradFill>
                <a:latin typeface="+mn-lt"/>
                <a:ea typeface="+mn-ea"/>
                <a:cs typeface="+mn-cs"/>
              </a:defRPr>
            </a:lvl5pPr>
            <a:lvl6pPr>
              <a:defRPr sz="1800"/>
            </a:lvl6pPr>
            <a:lvl7pPr>
              <a:defRPr sz="1800"/>
            </a:lvl7pPr>
            <a:lvl8pPr>
              <a:defRPr sz="1800"/>
            </a:lvl8pPr>
            <a:lvl9pPr>
              <a:defRPr sz="1800"/>
            </a:lvl9pPr>
          </a:lstStyle>
          <a:p>
            <a:pPr marL="341313" lvl="0" indent="-341313" algn="l" defTabSz="914363" rtl="0" eaLnBrk="1" latinLnBrk="0" hangingPunct="1">
              <a:lnSpc>
                <a:spcPct val="90000"/>
              </a:lnSpc>
              <a:spcBef>
                <a:spcPct val="20000"/>
              </a:spcBef>
              <a:buSzPct val="80000"/>
              <a:buFont typeface="Arial" pitchFamily="34" charset="0"/>
              <a:buChar char="•"/>
            </a:pPr>
            <a:r>
              <a:rPr lang="en-US" smtClean="0"/>
              <a:t>Click to edit Master text styles</a:t>
            </a:r>
          </a:p>
          <a:p>
            <a:pPr marL="341313" lvl="1" indent="-341313" algn="l" defTabSz="914363" rtl="0" eaLnBrk="1" latinLnBrk="0" hangingPunct="1">
              <a:lnSpc>
                <a:spcPct val="90000"/>
              </a:lnSpc>
              <a:spcBef>
                <a:spcPct val="20000"/>
              </a:spcBef>
              <a:buSzPct val="80000"/>
              <a:buFont typeface="Arial" pitchFamily="34" charset="0"/>
              <a:buChar char="•"/>
            </a:pPr>
            <a:r>
              <a:rPr lang="en-US" smtClean="0"/>
              <a:t>Second level</a:t>
            </a:r>
          </a:p>
          <a:p>
            <a:pPr marL="341313" lvl="2" indent="-341313" algn="l" defTabSz="914363" rtl="0" eaLnBrk="1" latinLnBrk="0" hangingPunct="1">
              <a:lnSpc>
                <a:spcPct val="90000"/>
              </a:lnSpc>
              <a:spcBef>
                <a:spcPct val="20000"/>
              </a:spcBef>
              <a:buSzPct val="80000"/>
              <a:buFont typeface="Arial" pitchFamily="34" charset="0"/>
              <a:buChar char="•"/>
            </a:pPr>
            <a:r>
              <a:rPr lang="en-US" smtClean="0"/>
              <a:t>Third level</a:t>
            </a:r>
          </a:p>
          <a:p>
            <a:pPr marL="341313" lvl="3" indent="-341313" algn="l" defTabSz="914363" rtl="0" eaLnBrk="1" latinLnBrk="0" hangingPunct="1">
              <a:lnSpc>
                <a:spcPct val="90000"/>
              </a:lnSpc>
              <a:spcBef>
                <a:spcPct val="20000"/>
              </a:spcBef>
              <a:buSzPct val="80000"/>
              <a:buFont typeface="Arial" pitchFamily="34" charset="0"/>
              <a:buChar char="•"/>
            </a:pPr>
            <a:r>
              <a:rPr lang="en-US" smtClean="0"/>
              <a:t>Fourth level</a:t>
            </a:r>
          </a:p>
          <a:p>
            <a:pPr marL="341313" lvl="4" indent="-341313" algn="l" defTabSz="914363" rtl="0" eaLnBrk="1" latinLnBrk="0" hangingPunct="1">
              <a:lnSpc>
                <a:spcPct val="90000"/>
              </a:lnSpc>
              <a:spcBef>
                <a:spcPct val="20000"/>
              </a:spcBef>
              <a:buSzPct val="80000"/>
              <a:buFont typeface="Arial" pitchFamily="34" charset="0"/>
              <a:buChar char="•"/>
            </a:pPr>
            <a:r>
              <a:rPr lang="en-US" smtClean="0"/>
              <a:t>Fifth level</a:t>
            </a:r>
            <a:endParaRPr lang="en-US" dirty="0"/>
          </a:p>
        </p:txBody>
      </p:sp>
      <p:pic>
        <p:nvPicPr>
          <p:cNvPr id="5" name="Picture 4"/>
          <p:cNvPicPr>
            <a:picLocks noChangeAspect="1"/>
          </p:cNvPicPr>
          <p:nvPr/>
        </p:nvPicPr>
        <p:blipFill>
          <a:blip r:embed="rId2" cstate="email">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389105" y="6372551"/>
            <a:ext cx="1261769" cy="195501"/>
          </a:xfrm>
          <a:prstGeom prst="rect">
            <a:avLst/>
          </a:prstGeom>
        </p:spPr>
      </p:pic>
      <p:sp>
        <p:nvSpPr>
          <p:cNvPr id="6" name="TextBox 5"/>
          <p:cNvSpPr txBox="1"/>
          <p:nvPr userDrawn="1"/>
        </p:nvSpPr>
        <p:spPr>
          <a:xfrm>
            <a:off x="2681259" y="6582128"/>
            <a:ext cx="3781484" cy="161583"/>
          </a:xfrm>
          <a:prstGeom prst="rect">
            <a:avLst/>
          </a:prstGeom>
          <a:noFill/>
        </p:spPr>
        <p:txBody>
          <a:bodyPr wrap="none" lIns="0" tIns="0" rIns="0" bIns="0" rtlCol="0" anchor="ctr">
            <a:spAutoFit/>
          </a:bodyPr>
          <a:lstStyle/>
          <a:p>
            <a:pPr algn="ctr"/>
            <a:r>
              <a:rPr lang="en-US" sz="1050" spc="150" dirty="0" smtClean="0">
                <a:gradFill>
                  <a:gsLst>
                    <a:gs pos="0">
                      <a:srgbClr val="FFFFFF">
                        <a:alpha val="50000"/>
                      </a:srgbClr>
                    </a:gs>
                    <a:gs pos="86000">
                      <a:srgbClr val="FFFFFF">
                        <a:alpha val="50000"/>
                      </a:srgbClr>
                    </a:gs>
                  </a:gsLst>
                  <a:lin ang="5400000" scaled="0"/>
                </a:gradFill>
                <a:latin typeface="Segoe Semibold" pitchFamily="34" charset="0"/>
              </a:rPr>
              <a:t>MICROSOFT CONFIDENTIAL – INTERNAL ONLY</a:t>
            </a:r>
          </a:p>
        </p:txBody>
      </p:sp>
    </p:spTree>
    <p:extLst>
      <p:ext uri="{BB962C8B-B14F-4D97-AF65-F5344CB8AC3E}">
        <p14:creationId xmlns:p14="http://schemas.microsoft.com/office/powerpoint/2010/main" val="2922364007"/>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5"/>
            <a:ext cx="8363938" cy="747897"/>
          </a:xfrm>
        </p:spPr>
        <p:txBody>
          <a:bodyPr/>
          <a:lstStyle>
            <a:lvl1pPr>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389436" y="1004603"/>
            <a:ext cx="4115872" cy="886397"/>
          </a:xfrm>
        </p:spPr>
        <p:txBody>
          <a:bodyPr anchor="b"/>
          <a:lstStyle>
            <a:lvl1pPr marL="0" indent="0">
              <a:lnSpc>
                <a:spcPct val="90000"/>
              </a:lnSpc>
              <a:spcBef>
                <a:spcPts val="0"/>
              </a:spcBef>
              <a:buNone/>
              <a:defRPr sz="3200" b="0">
                <a:latin typeface="Segoe UI Light" pitchFamily="34" charset="0"/>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2" y="2266796"/>
            <a:ext cx="4114800" cy="2332946"/>
          </a:xfrm>
        </p:spPr>
        <p:txBody>
          <a:bodyPr/>
          <a:lstStyle>
            <a:lvl1pPr marL="403225" indent="-403225">
              <a:buSzPct val="80000"/>
              <a:buFont typeface="Arial" pitchFamily="34" charset="0"/>
              <a:buChar char="•"/>
              <a:defRPr sz="2800"/>
            </a:lvl1pPr>
            <a:lvl2pPr marL="744538" indent="-322263">
              <a:buSzPct val="80000"/>
              <a:buFont typeface="Arial" pitchFamily="34" charset="0"/>
              <a:buChar char="•"/>
              <a:defRPr sz="2800"/>
            </a:lvl2pPr>
            <a:lvl3pPr marL="1027113" indent="-282575" defTabSz="1030288">
              <a:buSzPct val="80000"/>
              <a:buFont typeface="Arial" pitchFamily="34" charset="0"/>
              <a:buChar char="•"/>
              <a:defRPr sz="2400"/>
            </a:lvl3pPr>
            <a:lvl4pPr marL="1317625" indent="-287338">
              <a:buSzPct val="80000"/>
              <a:buFont typeface="Arial" pitchFamily="34" charset="0"/>
              <a:buChar char="•"/>
              <a:defRPr sz="2000"/>
            </a:lvl4pPr>
            <a:lvl5pPr marL="1541463" indent="-223838">
              <a:buSzPct val="80000"/>
              <a:buFont typeface="Arial" pitchFamily="34" charset="0"/>
              <a:buChar char="•"/>
              <a:defRPr sz="20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37502" y="1004603"/>
            <a:ext cx="4115872" cy="886397"/>
          </a:xfrm>
        </p:spPr>
        <p:txBody>
          <a:bodyPr anchor="b"/>
          <a:lstStyle>
            <a:lvl1pPr marL="0" indent="0">
              <a:lnSpc>
                <a:spcPct val="90000"/>
              </a:lnSpc>
              <a:spcBef>
                <a:spcPts val="0"/>
              </a:spcBef>
              <a:buNone/>
              <a:defRPr sz="3200" b="0">
                <a:latin typeface="Segoe UI Light" pitchFamily="34" charset="0"/>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37502" y="2266796"/>
            <a:ext cx="4115872" cy="2332946"/>
          </a:xfrm>
        </p:spPr>
        <p:txBody>
          <a:bodyPr/>
          <a:lstStyle>
            <a:lvl1pPr marL="296321" indent="-296321">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1pPr>
            <a:lvl2pPr marL="457200" indent="-457200">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765175" indent="-342900">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3pPr>
            <a:lvl4pPr marL="1373187" indent="-342900">
              <a:buSzPct val="80000"/>
              <a:buFont typeface="Arial" pitchFamily="34" charset="0"/>
              <a:buChar char="•"/>
              <a:defRPr lang="en-US" sz="2000" kern="1200" dirty="0" smtClean="0">
                <a:gradFill>
                  <a:gsLst>
                    <a:gs pos="0">
                      <a:srgbClr val="595959"/>
                    </a:gs>
                    <a:gs pos="86000">
                      <a:srgbClr val="595959"/>
                    </a:gs>
                  </a:gsLst>
                  <a:lin ang="5400000" scaled="0"/>
                </a:gradFill>
                <a:latin typeface="+mn-lt"/>
                <a:ea typeface="+mn-ea"/>
                <a:cs typeface="+mn-cs"/>
              </a:defRPr>
            </a:lvl4pPr>
            <a:lvl5pPr marL="1087438" indent="-342900">
              <a:buSzPct val="80000"/>
              <a:buFont typeface="Arial" pitchFamily="34" charset="0"/>
              <a:buChar char="•"/>
              <a:defRPr lang="en-US" sz="2000" kern="1200" dirty="0">
                <a:gradFill>
                  <a:gsLst>
                    <a:gs pos="0">
                      <a:srgbClr val="595959"/>
                    </a:gs>
                    <a:gs pos="86000">
                      <a:srgbClr val="595959"/>
                    </a:gs>
                  </a:gsLst>
                  <a:lin ang="5400000" scaled="0"/>
                </a:gradFill>
                <a:latin typeface="+mn-lt"/>
                <a:ea typeface="+mn-ea"/>
                <a:cs typeface="+mn-cs"/>
              </a:defRPr>
            </a:lvl5pPr>
            <a:lvl6pPr marL="1373187" indent="-342900">
              <a:defRPr sz="1600"/>
            </a:lvl6pPr>
            <a:lvl7pPr marL="1603375" indent="-285750">
              <a:defRPr sz="1600"/>
            </a:lvl7pPr>
            <a:lvl8pPr>
              <a:defRPr sz="1600"/>
            </a:lvl8pPr>
            <a:lvl9pPr>
              <a:defRPr sz="1600"/>
            </a:lvl9pPr>
          </a:lstStyle>
          <a:p>
            <a:pPr marL="403225" lvl="0" indent="-403225" algn="l" defTabSz="914363" rtl="0" eaLnBrk="1" latinLnBrk="0" hangingPunct="1">
              <a:lnSpc>
                <a:spcPct val="90000"/>
              </a:lnSpc>
              <a:spcBef>
                <a:spcPct val="20000"/>
              </a:spcBef>
              <a:buSzPct val="80000"/>
            </a:pPr>
            <a:r>
              <a:rPr lang="en-US" smtClean="0"/>
              <a:t>Click to edit Master text styles</a:t>
            </a:r>
          </a:p>
          <a:p>
            <a:pPr marL="403225" lvl="1" indent="-403225" algn="l" defTabSz="914363" rtl="0" eaLnBrk="1" latinLnBrk="0" hangingPunct="1">
              <a:lnSpc>
                <a:spcPct val="90000"/>
              </a:lnSpc>
              <a:spcBef>
                <a:spcPct val="20000"/>
              </a:spcBef>
              <a:buSzPct val="80000"/>
            </a:pPr>
            <a:r>
              <a:rPr lang="en-US" smtClean="0"/>
              <a:t>Second level</a:t>
            </a:r>
          </a:p>
          <a:p>
            <a:pPr marL="403225" lvl="2" indent="-403225" algn="l" defTabSz="914363" rtl="0" eaLnBrk="1" latinLnBrk="0" hangingPunct="1">
              <a:lnSpc>
                <a:spcPct val="90000"/>
              </a:lnSpc>
              <a:spcBef>
                <a:spcPct val="20000"/>
              </a:spcBef>
              <a:buSzPct val="80000"/>
            </a:pPr>
            <a:r>
              <a:rPr lang="en-US" smtClean="0"/>
              <a:t>Third level</a:t>
            </a:r>
          </a:p>
          <a:p>
            <a:pPr marL="403225" lvl="3" indent="-403225" algn="l" defTabSz="914363" rtl="0" eaLnBrk="1" latinLnBrk="0" hangingPunct="1">
              <a:lnSpc>
                <a:spcPct val="90000"/>
              </a:lnSpc>
              <a:spcBef>
                <a:spcPct val="20000"/>
              </a:spcBef>
              <a:buSzPct val="80000"/>
            </a:pPr>
            <a:r>
              <a:rPr lang="en-US" smtClean="0"/>
              <a:t>Fourth level</a:t>
            </a:r>
          </a:p>
          <a:p>
            <a:pPr marL="403225" lvl="4" indent="-403225" algn="l" defTabSz="914363" rtl="0" eaLnBrk="1" latinLnBrk="0" hangingPunct="1">
              <a:lnSpc>
                <a:spcPct val="90000"/>
              </a:lnSpc>
              <a:spcBef>
                <a:spcPct val="20000"/>
              </a:spcBef>
              <a:buSzPct val="80000"/>
            </a:pPr>
            <a:r>
              <a:rPr lang="en-US" smtClean="0"/>
              <a:t>Fifth level</a:t>
            </a:r>
            <a:endParaRPr lang="en-US" dirty="0"/>
          </a:p>
        </p:txBody>
      </p:sp>
      <p:pic>
        <p:nvPicPr>
          <p:cNvPr id="7" name="Picture 6"/>
          <p:cNvPicPr>
            <a:picLocks noChangeAspect="1"/>
          </p:cNvPicPr>
          <p:nvPr/>
        </p:nvPicPr>
        <p:blipFill>
          <a:blip r:embed="rId2" cstate="email">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389105" y="6372551"/>
            <a:ext cx="1261769" cy="195501"/>
          </a:xfrm>
          <a:prstGeom prst="rect">
            <a:avLst/>
          </a:prstGeom>
        </p:spPr>
      </p:pic>
      <p:sp>
        <p:nvSpPr>
          <p:cNvPr id="8" name="TextBox 7"/>
          <p:cNvSpPr txBox="1"/>
          <p:nvPr userDrawn="1"/>
        </p:nvSpPr>
        <p:spPr>
          <a:xfrm>
            <a:off x="2681259" y="6582128"/>
            <a:ext cx="3781484" cy="161583"/>
          </a:xfrm>
          <a:prstGeom prst="rect">
            <a:avLst/>
          </a:prstGeom>
          <a:noFill/>
        </p:spPr>
        <p:txBody>
          <a:bodyPr wrap="none" lIns="0" tIns="0" rIns="0" bIns="0" rtlCol="0" anchor="ctr">
            <a:spAutoFit/>
          </a:bodyPr>
          <a:lstStyle/>
          <a:p>
            <a:pPr algn="ctr"/>
            <a:r>
              <a:rPr lang="en-US" sz="1050" spc="150" dirty="0" smtClean="0">
                <a:gradFill>
                  <a:gsLst>
                    <a:gs pos="0">
                      <a:srgbClr val="FFFFFF">
                        <a:alpha val="50000"/>
                      </a:srgbClr>
                    </a:gs>
                    <a:gs pos="86000">
                      <a:srgbClr val="FFFFFF">
                        <a:alpha val="50000"/>
                      </a:srgbClr>
                    </a:gs>
                  </a:gsLst>
                  <a:lin ang="5400000" scaled="0"/>
                </a:gradFill>
                <a:latin typeface="Segoe Semibold" pitchFamily="34" charset="0"/>
              </a:rPr>
              <a:t>MICROSOFT CONFIDENTIAL – INTERNAL ONLY</a:t>
            </a:r>
          </a:p>
        </p:txBody>
      </p:sp>
    </p:spTree>
    <p:extLst>
      <p:ext uri="{BB962C8B-B14F-4D97-AF65-F5344CB8AC3E}">
        <p14:creationId xmlns:p14="http://schemas.microsoft.com/office/powerpoint/2010/main" val="2180015197"/>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5"/>
            <a:ext cx="8363938" cy="747897"/>
          </a:xfrm>
        </p:spPr>
        <p:txBody>
          <a:bodyPr/>
          <a:lstStyle>
            <a:lvl1pPr>
              <a:defRPr sz="5400"/>
            </a:lvl1pPr>
          </a:lstStyle>
          <a:p>
            <a:r>
              <a:rPr lang="en-US" smtClean="0"/>
              <a:t>Click to edit Master title style</a:t>
            </a:r>
            <a:endParaRPr lang="en-US" dirty="0"/>
          </a:p>
        </p:txBody>
      </p:sp>
      <p:pic>
        <p:nvPicPr>
          <p:cNvPr id="3" name="Picture 2"/>
          <p:cNvPicPr>
            <a:picLocks noChangeAspect="1"/>
          </p:cNvPicPr>
          <p:nvPr/>
        </p:nvPicPr>
        <p:blipFill>
          <a:blip r:embed="rId2" cstate="email">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389105" y="6372551"/>
            <a:ext cx="1261769" cy="195501"/>
          </a:xfrm>
          <a:prstGeom prst="rect">
            <a:avLst/>
          </a:prstGeom>
        </p:spPr>
      </p:pic>
      <p:sp>
        <p:nvSpPr>
          <p:cNvPr id="4" name="TextBox 3"/>
          <p:cNvSpPr txBox="1"/>
          <p:nvPr userDrawn="1"/>
        </p:nvSpPr>
        <p:spPr>
          <a:xfrm>
            <a:off x="2681259" y="6582128"/>
            <a:ext cx="3781484" cy="161583"/>
          </a:xfrm>
          <a:prstGeom prst="rect">
            <a:avLst/>
          </a:prstGeom>
          <a:noFill/>
        </p:spPr>
        <p:txBody>
          <a:bodyPr wrap="none" lIns="0" tIns="0" rIns="0" bIns="0" rtlCol="0" anchor="ctr">
            <a:spAutoFit/>
          </a:bodyPr>
          <a:lstStyle/>
          <a:p>
            <a:pPr algn="ctr"/>
            <a:r>
              <a:rPr lang="en-US" sz="1050" spc="150" dirty="0" smtClean="0">
                <a:gradFill>
                  <a:gsLst>
                    <a:gs pos="0">
                      <a:srgbClr val="FFFFFF">
                        <a:alpha val="50000"/>
                      </a:srgbClr>
                    </a:gs>
                    <a:gs pos="86000">
                      <a:srgbClr val="FFFFFF">
                        <a:alpha val="50000"/>
                      </a:srgbClr>
                    </a:gs>
                  </a:gsLst>
                  <a:lin ang="5400000" scaled="0"/>
                </a:gradFill>
                <a:latin typeface="Segoe Semibold" pitchFamily="34" charset="0"/>
              </a:rPr>
              <a:t>MICROSOFT CONFIDENTIAL – INTERNAL ONLY</a:t>
            </a:r>
          </a:p>
        </p:txBody>
      </p:sp>
    </p:spTree>
    <p:extLst>
      <p:ext uri="{BB962C8B-B14F-4D97-AF65-F5344CB8AC3E}">
        <p14:creationId xmlns:p14="http://schemas.microsoft.com/office/powerpoint/2010/main" val="3351859287"/>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389105" y="6372551"/>
            <a:ext cx="1261769" cy="195501"/>
          </a:xfrm>
          <a:prstGeom prst="rect">
            <a:avLst/>
          </a:prstGeom>
        </p:spPr>
      </p:pic>
      <p:sp>
        <p:nvSpPr>
          <p:cNvPr id="3" name="TextBox 2"/>
          <p:cNvSpPr txBox="1"/>
          <p:nvPr userDrawn="1"/>
        </p:nvSpPr>
        <p:spPr>
          <a:xfrm>
            <a:off x="2681259" y="6582128"/>
            <a:ext cx="3781484" cy="161583"/>
          </a:xfrm>
          <a:prstGeom prst="rect">
            <a:avLst/>
          </a:prstGeom>
          <a:noFill/>
        </p:spPr>
        <p:txBody>
          <a:bodyPr wrap="none" lIns="0" tIns="0" rIns="0" bIns="0" rtlCol="0" anchor="ctr">
            <a:spAutoFit/>
          </a:bodyPr>
          <a:lstStyle/>
          <a:p>
            <a:pPr algn="ctr"/>
            <a:r>
              <a:rPr lang="en-US" sz="1050" spc="150" dirty="0" smtClean="0">
                <a:gradFill>
                  <a:gsLst>
                    <a:gs pos="0">
                      <a:srgbClr val="FFFFFF">
                        <a:alpha val="50000"/>
                      </a:srgbClr>
                    </a:gs>
                    <a:gs pos="86000">
                      <a:srgbClr val="FFFFFF">
                        <a:alpha val="50000"/>
                      </a:srgbClr>
                    </a:gs>
                  </a:gsLst>
                  <a:lin ang="5400000" scaled="0"/>
                </a:gradFill>
                <a:latin typeface="Segoe Semibold" pitchFamily="34" charset="0"/>
              </a:rPr>
              <a:t>MICROSOFT CONFIDENTIAL – INTERNAL ONLY</a:t>
            </a:r>
          </a:p>
        </p:txBody>
      </p:sp>
    </p:spTree>
    <p:extLst>
      <p:ext uri="{BB962C8B-B14F-4D97-AF65-F5344CB8AC3E}">
        <p14:creationId xmlns:p14="http://schemas.microsoft.com/office/powerpoint/2010/main" val="3388748840"/>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genda">
    <p:bg>
      <p:bgPr>
        <a:solidFill>
          <a:schemeClr val="bg1"/>
        </a:solidFill>
        <a:effectLst/>
      </p:bgPr>
    </p:bg>
    <p:spTree>
      <p:nvGrpSpPr>
        <p:cNvPr id="1" name=""/>
        <p:cNvGrpSpPr/>
        <p:nvPr/>
      </p:nvGrpSpPr>
      <p:grpSpPr>
        <a:xfrm>
          <a:off x="0" y="0"/>
          <a:ext cx="0" cy="0"/>
          <a:chOff x="0" y="0"/>
          <a:chExt cx="0" cy="0"/>
        </a:xfrm>
      </p:grpSpPr>
      <p:sp>
        <p:nvSpPr>
          <p:cNvPr id="19" name="Rectangle 18"/>
          <p:cNvSpPr/>
          <p:nvPr/>
        </p:nvSpPr>
        <p:spPr bwMode="auto">
          <a:xfrm>
            <a:off x="389437" y="1447800"/>
            <a:ext cx="8363937" cy="51816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1"/>
          </p:nvPr>
        </p:nvSpPr>
        <p:spPr>
          <a:xfrm>
            <a:off x="2606033" y="3112962"/>
            <a:ext cx="5210341" cy="1851276"/>
          </a:xfrm>
        </p:spPr>
        <p:txBody>
          <a:bodyPr lIns="182880" tIns="182880" anchor="ctr" anchorCtr="0"/>
          <a:lstStyle>
            <a:lvl1pPr marL="574675" indent="-571500">
              <a:spcAft>
                <a:spcPts val="1200"/>
              </a:spcAft>
              <a:buNone/>
              <a:defRPr lang="en-US" sz="4400" kern="1200" spc="-100" baseline="0" dirty="0" smtClean="0">
                <a:gradFill>
                  <a:gsLst>
                    <a:gs pos="0">
                      <a:srgbClr val="595959"/>
                    </a:gs>
                    <a:gs pos="86000">
                      <a:srgbClr val="595959"/>
                    </a:gs>
                  </a:gsLst>
                  <a:lin ang="5400000" scaled="0"/>
                </a:gradFill>
                <a:latin typeface="Segoe UI Light" pitchFamily="34" charset="0"/>
                <a:ea typeface="+mn-ea"/>
                <a:cs typeface="+mn-cs"/>
              </a:defRPr>
            </a:lvl1pPr>
            <a:lvl2pPr>
              <a:defRPr lang="en-US" sz="2400" kern="1200" spc="-50" baseline="0" dirty="0">
                <a:gradFill>
                  <a:gsLst>
                    <a:gs pos="0">
                      <a:srgbClr val="595959"/>
                    </a:gs>
                    <a:gs pos="86000">
                      <a:srgbClr val="595959"/>
                    </a:gs>
                  </a:gsLst>
                  <a:lin ang="5400000" scaled="0"/>
                </a:gradFill>
                <a:latin typeface="+mn-lt"/>
                <a:ea typeface="+mn-ea"/>
                <a:cs typeface="+mn-cs"/>
              </a:defRPr>
            </a:lvl2pPr>
          </a:lstStyle>
          <a:p>
            <a:pPr marL="3175" lvl="0" indent="0" algn="l" defTabSz="914363" rtl="0" eaLnBrk="1" latinLnBrk="0" hangingPunct="1">
              <a:lnSpc>
                <a:spcPct val="90000"/>
              </a:lnSpc>
              <a:spcBef>
                <a:spcPts val="0"/>
              </a:spcBef>
              <a:spcAft>
                <a:spcPts val="900"/>
              </a:spcAft>
              <a:buSzPct val="80000"/>
            </a:pPr>
            <a:r>
              <a:rPr lang="en-US" smtClean="0"/>
              <a:t>Click to edit Master text styles</a:t>
            </a:r>
          </a:p>
          <a:p>
            <a:pPr marL="3175" lvl="1" indent="0" algn="l" defTabSz="914363" rtl="0" eaLnBrk="1" latinLnBrk="0" hangingPunct="1">
              <a:lnSpc>
                <a:spcPct val="90000"/>
              </a:lnSpc>
              <a:spcBef>
                <a:spcPts val="0"/>
              </a:spcBef>
              <a:spcAft>
                <a:spcPts val="900"/>
              </a:spcAft>
              <a:buSzPct val="80000"/>
            </a:pPr>
            <a:r>
              <a:rPr lang="en-US" smtClean="0"/>
              <a:t>Second level</a:t>
            </a:r>
          </a:p>
        </p:txBody>
      </p:sp>
      <p:sp>
        <p:nvSpPr>
          <p:cNvPr id="18" name="Freeform 105"/>
          <p:cNvSpPr>
            <a:spLocks/>
          </p:cNvSpPr>
          <p:nvPr/>
        </p:nvSpPr>
        <p:spPr bwMode="black">
          <a:xfrm>
            <a:off x="900364" y="2133600"/>
            <a:ext cx="1399159" cy="38100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p:spPr>
        <p:txBody>
          <a:bodyPr vert="horz" wrap="square" lIns="82305" tIns="41153" rIns="82305" bIns="41153" numCol="1" anchor="t" anchorCtr="0" compatLnSpc="1">
            <a:prstTxWarp prst="textNoShape">
              <a:avLst/>
            </a:prstTxWarp>
          </a:bodyPr>
          <a:lstStyle/>
          <a:p>
            <a:pPr lvl="0" defTabSz="1218987"/>
            <a:endParaRPr lang="en-US" sz="1600">
              <a:solidFill>
                <a:srgbClr val="292929"/>
              </a:solidFill>
            </a:endParaRPr>
          </a:p>
        </p:txBody>
      </p:sp>
    </p:spTree>
    <p:extLst>
      <p:ext uri="{BB962C8B-B14F-4D97-AF65-F5344CB8AC3E}">
        <p14:creationId xmlns:p14="http://schemas.microsoft.com/office/powerpoint/2010/main" val="216639209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Demo, Video etc. &quot;special&quot; slides">
    <p:bg>
      <p:bgPr>
        <a:solidFill>
          <a:srgbClr val="00B0F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7"/>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p:nvGrpSpPr>
        <p:grpSpPr>
          <a:xfrm>
            <a:off x="5786545" y="2136047"/>
            <a:ext cx="2625030" cy="2114058"/>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403524709"/>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Demo, Video etc. &quot;special&quot; slides">
    <p:bg>
      <p:bgPr>
        <a:solidFill>
          <a:srgbClr val="8CC6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7"/>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sp>
        <p:nvSpPr>
          <p:cNvPr id="8" name="Freeform 6"/>
          <p:cNvSpPr>
            <a:spLocks noEditPoints="1"/>
          </p:cNvSpPr>
          <p:nvPr/>
        </p:nvSpPr>
        <p:spPr bwMode="auto">
          <a:xfrm>
            <a:off x="6220587" y="2008094"/>
            <a:ext cx="1702251" cy="2169610"/>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757638378"/>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Demo, Video etc. &quot;special&quot; slides">
    <p:bg>
      <p:bgPr>
        <a:solidFill>
          <a:schemeClr val="accent2">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7"/>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8" name="Group 7"/>
          <p:cNvGrpSpPr/>
          <p:nvPr/>
        </p:nvGrpSpPr>
        <p:grpSpPr bwMode="black">
          <a:xfrm>
            <a:off x="5929973" y="2242931"/>
            <a:ext cx="2383306" cy="1934622"/>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grpSp>
    </p:spTree>
    <p:extLst>
      <p:ext uri="{BB962C8B-B14F-4D97-AF65-F5344CB8AC3E}">
        <p14:creationId xmlns:p14="http://schemas.microsoft.com/office/powerpoint/2010/main" val="2886280488"/>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4_Demo, Video etc. &quot;special&quot; slides">
    <p:bg>
      <p:bgPr>
        <a:solidFill>
          <a:srgbClr val="FFBE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7"/>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rgbClr val="FFE497"/>
                </a:solidFill>
                <a:effectLst/>
                <a:uLnTx/>
                <a:uFillTx/>
                <a:latin typeface="Segoe UI Light" pitchFamily="34" charset="0"/>
                <a:ea typeface="+mn-ea"/>
                <a:cs typeface="+mn-cs"/>
              </a:defRPr>
            </a:lvl1pPr>
          </a:lstStyle>
          <a:p>
            <a:pPr lvl="0"/>
            <a:r>
              <a:rPr lang="en-US" dirty="0" smtClean="0"/>
              <a:t>click to…</a:t>
            </a:r>
          </a:p>
        </p:txBody>
      </p:sp>
      <p:sp>
        <p:nvSpPr>
          <p:cNvPr id="25" name="Freeform 64"/>
          <p:cNvSpPr>
            <a:spLocks noEditPoints="1"/>
          </p:cNvSpPr>
          <p:nvPr/>
        </p:nvSpPr>
        <p:spPr bwMode="black">
          <a:xfrm>
            <a:off x="5944256" y="1932604"/>
            <a:ext cx="2260588" cy="231424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a:p>
        </p:txBody>
      </p:sp>
    </p:spTree>
    <p:extLst>
      <p:ext uri="{BB962C8B-B14F-4D97-AF65-F5344CB8AC3E}">
        <p14:creationId xmlns:p14="http://schemas.microsoft.com/office/powerpoint/2010/main" val="2824833722"/>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5_Demo, Video etc. &quot;special&quot; slides">
    <p:bg>
      <p:bgPr>
        <a:solidFill>
          <a:schemeClr val="accent3">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7"/>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p:nvGrpSpPr>
        <p:grpSpPr>
          <a:xfrm>
            <a:off x="6663806" y="1905000"/>
            <a:ext cx="958447" cy="3245368"/>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122653072"/>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391008" y="3467676"/>
            <a:ext cx="8022140" cy="1378644"/>
          </a:xfrm>
        </p:spPr>
        <p:txBody>
          <a:bodyPr anchor="ctr" anchorCtr="0">
            <a:noAutofit/>
            <a:scene3d>
              <a:camera prst="orthographicFront"/>
              <a:lightRig rig="flat" dir="t"/>
            </a:scene3d>
            <a:sp3d>
              <a:contourClr>
                <a:schemeClr val="bg2"/>
              </a:contourClr>
            </a:sp3d>
          </a:bodyPr>
          <a:lstStyle>
            <a:lvl1pPr marL="0" indent="0" algn="l">
              <a:buFont typeface="Arial" pitchFamily="34" charset="0"/>
              <a:buNone/>
              <a:defRPr kumimoji="0" lang="en-US" sz="8800" b="0" i="0" u="none" strike="noStrike" kern="1200" cap="none" spc="-120"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smtClean="0"/>
              <a:t>Click to edit Master text styles</a:t>
            </a:r>
          </a:p>
        </p:txBody>
      </p:sp>
      <p:pic>
        <p:nvPicPr>
          <p:cNvPr id="8" name="Picture 7"/>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423104" y="6338052"/>
            <a:ext cx="2330271" cy="291353"/>
          </a:xfrm>
          <a:prstGeom prst="rect">
            <a:avLst/>
          </a:prstGeom>
        </p:spPr>
      </p:pic>
    </p:spTree>
    <p:extLst>
      <p:ext uri="{BB962C8B-B14F-4D97-AF65-F5344CB8AC3E}">
        <p14:creationId xmlns:p14="http://schemas.microsoft.com/office/powerpoint/2010/main" val="470382251"/>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rand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black">
          <a:xfrm>
            <a:off x="2520178" y="3140274"/>
            <a:ext cx="3382099" cy="577452"/>
          </a:xfrm>
          <a:prstGeom prst="rect">
            <a:avLst/>
          </a:prstGeom>
          <a:noFill/>
          <a:ln>
            <a:noFill/>
          </a:ln>
        </p:spPr>
      </p:pic>
      <p:sp>
        <p:nvSpPr>
          <p:cNvPr id="3" name="Text Box 3"/>
          <p:cNvSpPr txBox="1">
            <a:spLocks noChangeArrowheads="1"/>
          </p:cNvSpPr>
          <p:nvPr/>
        </p:nvSpPr>
        <p:spPr bwMode="blackWhite">
          <a:xfrm>
            <a:off x="381000" y="6083573"/>
            <a:ext cx="8382000" cy="523206"/>
          </a:xfrm>
          <a:prstGeom prst="rect">
            <a:avLst/>
          </a:prstGeom>
          <a:noFill/>
          <a:ln w="12700">
            <a:noFill/>
            <a:miter lim="800000"/>
            <a:headEnd type="none" w="sm" len="sm"/>
            <a:tailEnd type="none" w="sm" len="sm"/>
          </a:ln>
          <a:effectLst/>
        </p:spPr>
        <p:txBody>
          <a:bodyPr vert="horz" wrap="square" lIns="91425" tIns="45713" rIns="91425" bIns="45713" numCol="1" anchor="t" anchorCtr="0" compatLnSpc="1">
            <a:prstTxWarp prst="textNoShape">
              <a:avLst/>
            </a:prstTxWarp>
            <a:spAutoFit/>
          </a:bodyPr>
          <a:lstStyle/>
          <a:p>
            <a:pPr algn="ctr" defTabSz="914099" eaLnBrk="0" hangingPunct="0"/>
            <a:r>
              <a:rPr lang="en-US" sz="700" dirty="0">
                <a:solidFill>
                  <a:schemeClr val="bg1">
                    <a:alpha val="99000"/>
                  </a:schemeClr>
                </a:solidFill>
                <a:latin typeface="Segoe UI" pitchFamily="34" charset="0"/>
                <a:cs typeface="Arial" charset="0"/>
              </a:rPr>
              <a:t>© </a:t>
            </a:r>
            <a:r>
              <a:rPr lang="en-US" sz="700" dirty="0" smtClean="0">
                <a:solidFill>
                  <a:schemeClr val="bg1">
                    <a:alpha val="99000"/>
                  </a:schemeClr>
                </a:solidFill>
                <a:latin typeface="Segoe UI" pitchFamily="34" charset="0"/>
                <a:cs typeface="Arial" charset="0"/>
              </a:rPr>
              <a:t>2011 Microsoft </a:t>
            </a:r>
            <a:r>
              <a:rPr lang="en-US" sz="700" dirty="0">
                <a:solidFill>
                  <a:schemeClr val="bg1">
                    <a:alpha val="99000"/>
                  </a:schemeClr>
                </a:solidFill>
                <a:latin typeface="Segoe UI" pitchFamily="34" charset="0"/>
                <a:cs typeface="Arial" charset="0"/>
              </a:rPr>
              <a:t>Corporation. All rights reserved. Microsoft, Windows, Windows Vista and other product names are or may be registered trademarks and/or trademarks in the U.S. and/or other countries.</a:t>
            </a:r>
          </a:p>
          <a:p>
            <a:pPr algn="ctr" defTabSz="914099" eaLnBrk="0" hangingPunct="0"/>
            <a:r>
              <a:rPr lang="en-US" sz="700" dirty="0">
                <a:solidFill>
                  <a:schemeClr val="bg1">
                    <a:alpha val="99000"/>
                  </a:schemeClr>
                </a:solidFill>
                <a:latin typeface="Segoe UI" pitchFamily="34" charset="0"/>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700" dirty="0" smtClean="0">
                <a:solidFill>
                  <a:schemeClr val="bg1">
                    <a:alpha val="99000"/>
                  </a:schemeClr>
                </a:solidFill>
                <a:latin typeface="Segoe UI" pitchFamily="34" charset="0"/>
                <a:cs typeface="Arial" charset="0"/>
              </a:rPr>
              <a:t>MICROSOFT </a:t>
            </a:r>
            <a:r>
              <a:rPr lang="en-US" sz="700" dirty="0">
                <a:solidFill>
                  <a:schemeClr val="bg1">
                    <a:alpha val="99000"/>
                  </a:schemeClr>
                </a:solidFill>
                <a:latin typeface="Segoe UI" pitchFamily="34" charset="0"/>
                <a:cs typeface="Arial" charset="0"/>
              </a:rPr>
              <a:t>MAKES NO WARRANTIES, EXPRESS, IMPLIED OR STATUTORY, AS TO THE INFORMATION IN THIS PRESENTATION.</a:t>
            </a:r>
          </a:p>
        </p:txBody>
      </p:sp>
    </p:spTree>
    <p:extLst>
      <p:ext uri="{BB962C8B-B14F-4D97-AF65-F5344CB8AC3E}">
        <p14:creationId xmlns:p14="http://schemas.microsoft.com/office/powerpoint/2010/main" val="1439291412"/>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Text Placeholder 5"/>
          <p:cNvSpPr>
            <a:spLocks noGrp="1"/>
          </p:cNvSpPr>
          <p:nvPr>
            <p:ph type="body" sz="quarter" idx="10" hasCustomPrompt="1"/>
          </p:nvPr>
        </p:nvSpPr>
        <p:spPr>
          <a:xfrm>
            <a:off x="384673" y="2892712"/>
            <a:ext cx="8423524" cy="2437590"/>
          </a:xfrm>
        </p:spPr>
        <p:txBody>
          <a:bodyPr/>
          <a:lstStyle>
            <a:lvl1pPr marL="0" indent="0">
              <a:buNone/>
              <a:defRPr lang="en-US" sz="8800" i="0" kern="1200" spc="-100" baseline="0" dirty="0" smtClean="0">
                <a:solidFill>
                  <a:schemeClr val="bg1">
                    <a:alpha val="99000"/>
                  </a:schemeClr>
                </a:soli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p:ph type="body" sz="quarter" idx="11" hasCustomPrompt="1"/>
          </p:nvPr>
        </p:nvSpPr>
        <p:spPr>
          <a:xfrm>
            <a:off x="384673" y="4343400"/>
            <a:ext cx="5636696" cy="443198"/>
          </a:xfrm>
        </p:spPr>
        <p:txBody>
          <a:bodyPr/>
          <a:lstStyle>
            <a:lvl1pPr marL="0" indent="0">
              <a:buNone/>
              <a:defRPr lang="en-US" sz="3200" kern="1200" spc="-100" baseline="0" dirty="0">
                <a:solidFill>
                  <a:schemeClr val="bg1">
                    <a:alpha val="99000"/>
                  </a:schemeClr>
                </a:solidFill>
                <a:latin typeface="+mj-lt"/>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black">
          <a:xfrm>
            <a:off x="401135" y="6381401"/>
            <a:ext cx="1561480" cy="251616"/>
          </a:xfrm>
          <a:prstGeom prst="rect">
            <a:avLst/>
          </a:prstGeom>
          <a:noFill/>
          <a:ln>
            <a:noFill/>
          </a:ln>
        </p:spPr>
      </p:pic>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89437" y="228600"/>
            <a:ext cx="2364914" cy="290338"/>
          </a:xfrm>
          <a:prstGeom prst="rect">
            <a:avLst/>
          </a:prstGeom>
        </p:spPr>
      </p:pic>
    </p:spTree>
    <p:extLst>
      <p:ext uri="{BB962C8B-B14F-4D97-AF65-F5344CB8AC3E}">
        <p14:creationId xmlns:p14="http://schemas.microsoft.com/office/powerpoint/2010/main" val="2615811414"/>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447799"/>
            <a:ext cx="8363938" cy="2000548"/>
          </a:xfrm>
        </p:spPr>
        <p:txBody>
          <a:bodyPr/>
          <a:lstStyle>
            <a:lvl1pPr marL="460375" indent="-460375">
              <a:buClr>
                <a:srgbClr val="FFFFFF"/>
              </a:buClr>
              <a:buSzPct val="70000"/>
              <a:buFontTx/>
              <a:buBlip>
                <a:blip r:embed="rId2"/>
              </a:buBlip>
              <a:defRPr>
                <a:gradFill>
                  <a:gsLst>
                    <a:gs pos="0">
                      <a:srgbClr val="FFFFFF"/>
                    </a:gs>
                    <a:gs pos="86000">
                      <a:srgbClr val="FFFFFF"/>
                    </a:gs>
                  </a:gsLst>
                  <a:lin ang="5400000" scaled="0"/>
                </a:gradFill>
              </a:defRPr>
            </a:lvl1pPr>
            <a:lvl2pPr marL="855663" indent="-395288">
              <a:buClr>
                <a:srgbClr val="FFFFFF"/>
              </a:buClr>
              <a:buSzPct val="70000"/>
              <a:buFontTx/>
              <a:buBlip>
                <a:blip r:embed="rId2"/>
              </a:buBlip>
              <a:defRPr>
                <a:gradFill>
                  <a:gsLst>
                    <a:gs pos="0">
                      <a:srgbClr val="FFFFFF"/>
                    </a:gs>
                    <a:gs pos="86000">
                      <a:srgbClr val="FFFFFF"/>
                    </a:gs>
                  </a:gsLst>
                  <a:lin ang="5400000" scaled="0"/>
                </a:gradFill>
              </a:defRPr>
            </a:lvl2pPr>
            <a:lvl3pPr marL="1258888" indent="-403225">
              <a:buClr>
                <a:srgbClr val="FFFFFF"/>
              </a:buClr>
              <a:buSzPct val="70000"/>
              <a:buFontTx/>
              <a:buBlip>
                <a:blip r:embed="rId2"/>
              </a:buBlip>
              <a:defRPr>
                <a:gradFill>
                  <a:gsLst>
                    <a:gs pos="0">
                      <a:srgbClr val="FFFFFF"/>
                    </a:gs>
                    <a:gs pos="86000">
                      <a:srgbClr val="FFFFFF"/>
                    </a:gs>
                  </a:gsLst>
                  <a:lin ang="5400000" scaled="0"/>
                </a:gradFill>
              </a:defRPr>
            </a:lvl3pPr>
            <a:lvl4pPr marL="1604963" indent="-346075">
              <a:buClr>
                <a:srgbClr val="FFFFFF"/>
              </a:buClr>
              <a:buSzPct val="70000"/>
              <a:buFontTx/>
              <a:buBlip>
                <a:blip r:embed="rId2"/>
              </a:buBlip>
              <a:defRPr>
                <a:gradFill>
                  <a:gsLst>
                    <a:gs pos="0">
                      <a:srgbClr val="FFFFFF"/>
                    </a:gs>
                    <a:gs pos="86000">
                      <a:srgbClr val="FFFFFF"/>
                    </a:gs>
                  </a:gsLst>
                  <a:lin ang="5400000" scaled="0"/>
                </a:gradFill>
              </a:defRPr>
            </a:lvl4pPr>
            <a:lvl5pPr marL="1941513" indent="-336550">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86179666"/>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447799"/>
            <a:ext cx="8363938" cy="2000548"/>
          </a:xfrm>
        </p:spPr>
        <p:txBody>
          <a:bodyPr/>
          <a:lstStyle>
            <a:lvl1pPr marL="460375" indent="-460375">
              <a:buClr>
                <a:srgbClr val="FFFFFF"/>
              </a:buClr>
              <a:buSzPct val="70000"/>
              <a:buFontTx/>
              <a:buBlip>
                <a:blip r:embed="rId2"/>
              </a:buBlip>
              <a:defRPr>
                <a:gradFill>
                  <a:gsLst>
                    <a:gs pos="0">
                      <a:srgbClr val="FFFFFF"/>
                    </a:gs>
                    <a:gs pos="86000">
                      <a:srgbClr val="FFFFFF"/>
                    </a:gs>
                  </a:gsLst>
                  <a:lin ang="5400000" scaled="0"/>
                </a:gradFill>
              </a:defRPr>
            </a:lvl1pPr>
            <a:lvl2pPr marL="855663" indent="-395288">
              <a:buClr>
                <a:srgbClr val="FFFFFF"/>
              </a:buClr>
              <a:buSzPct val="70000"/>
              <a:buFontTx/>
              <a:buBlip>
                <a:blip r:embed="rId2"/>
              </a:buBlip>
              <a:defRPr>
                <a:gradFill>
                  <a:gsLst>
                    <a:gs pos="0">
                      <a:srgbClr val="FFFFFF"/>
                    </a:gs>
                    <a:gs pos="86000">
                      <a:srgbClr val="FFFFFF"/>
                    </a:gs>
                  </a:gsLst>
                  <a:lin ang="5400000" scaled="0"/>
                </a:gradFill>
              </a:defRPr>
            </a:lvl2pPr>
            <a:lvl3pPr marL="1258888" indent="-403225">
              <a:buClr>
                <a:srgbClr val="FFFFFF"/>
              </a:buClr>
              <a:buSzPct val="70000"/>
              <a:buFontTx/>
              <a:buBlip>
                <a:blip r:embed="rId2"/>
              </a:buBlip>
              <a:defRPr>
                <a:gradFill>
                  <a:gsLst>
                    <a:gs pos="0">
                      <a:srgbClr val="FFFFFF"/>
                    </a:gs>
                    <a:gs pos="86000">
                      <a:srgbClr val="FFFFFF"/>
                    </a:gs>
                  </a:gsLst>
                  <a:lin ang="5400000" scaled="0"/>
                </a:gradFill>
              </a:defRPr>
            </a:lvl3pPr>
            <a:lvl4pPr marL="1604963" indent="-346075">
              <a:buClr>
                <a:srgbClr val="FFFFFF"/>
              </a:buClr>
              <a:buSzPct val="70000"/>
              <a:buFontTx/>
              <a:buBlip>
                <a:blip r:embed="rId2"/>
              </a:buBlip>
              <a:defRPr>
                <a:gradFill>
                  <a:gsLst>
                    <a:gs pos="0">
                      <a:srgbClr val="FFFFFF"/>
                    </a:gs>
                    <a:gs pos="86000">
                      <a:srgbClr val="FFFFFF"/>
                    </a:gs>
                  </a:gsLst>
                  <a:lin ang="5400000" scaled="0"/>
                </a:gradFill>
              </a:defRPr>
            </a:lvl4pPr>
            <a:lvl5pPr marL="1941513" indent="-336550">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2" y="6238881"/>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2506950909"/>
      </p:ext>
    </p:extLst>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47800"/>
            <a:ext cx="8382000" cy="2000548"/>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Box 3"/>
          <p:cNvSpPr txBox="1"/>
          <p:nvPr userDrawn="1"/>
        </p:nvSpPr>
        <p:spPr>
          <a:xfrm>
            <a:off x="2681259" y="6582128"/>
            <a:ext cx="3781484" cy="161583"/>
          </a:xfrm>
          <a:prstGeom prst="rect">
            <a:avLst/>
          </a:prstGeom>
          <a:noFill/>
        </p:spPr>
        <p:txBody>
          <a:bodyPr wrap="none" lIns="0" tIns="0" rIns="0" bIns="0" rtlCol="0" anchor="ctr">
            <a:spAutoFit/>
          </a:bodyPr>
          <a:lstStyle/>
          <a:p>
            <a:pPr algn="ctr"/>
            <a:r>
              <a:rPr lang="en-US" sz="1050" spc="150" dirty="0" smtClean="0">
                <a:gradFill>
                  <a:gsLst>
                    <a:gs pos="0">
                      <a:srgbClr val="FFFFFF">
                        <a:alpha val="50000"/>
                      </a:srgbClr>
                    </a:gs>
                    <a:gs pos="86000">
                      <a:srgbClr val="FFFFFF">
                        <a:alpha val="50000"/>
                      </a:srgbClr>
                    </a:gs>
                  </a:gsLst>
                  <a:lin ang="5400000" scaled="0"/>
                </a:gradFill>
                <a:latin typeface="Segoe Semibold" pitchFamily="34" charset="0"/>
              </a:rPr>
              <a:t>MICROSOFT CONFIDENTIAL – INTERNAL ONLY</a:t>
            </a:r>
          </a:p>
        </p:txBody>
      </p:sp>
    </p:spTree>
    <p:extLst>
      <p:ext uri="{BB962C8B-B14F-4D97-AF65-F5344CB8AC3E}">
        <p14:creationId xmlns:p14="http://schemas.microsoft.com/office/powerpoint/2010/main" val="3292793004"/>
      </p:ext>
    </p:extLst>
  </p:cSld>
  <p:clrMapOvr>
    <a:masterClrMapping/>
  </p:clrMapOvr>
  <mc:AlternateContent xmlns:mc="http://schemas.openxmlformats.org/markup-compatibility/2006" xmlns:p14="http://schemas.microsoft.com/office/powerpoint/2010/main">
    <mc:Choice Requires="p14">
      <p:transition spd="med">
        <p14:ferris dir="l"/>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Metro Speci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 name="Picture 2" descr="G:\DVD_Art_08-10-2010\Artwork_Imagery\Brand Photos\Microsoft HealthVault - exp Nov20-2013\1010031_01_03_167.jpg"/>
          <p:cNvPicPr>
            <a:picLocks noChangeAspect="1" noChangeArrowheads="1"/>
          </p:cNvPicPr>
          <p:nvPr userDrawn="1"/>
        </p:nvPicPr>
        <p:blipFill rotWithShape="1">
          <a:blip r:embed="rId3" cstate="screen">
            <a:extLst>
              <a:ext uri="{28A0092B-C50C-407E-A947-70E740481C1C}">
                <a14:useLocalDpi xmlns:a14="http://schemas.microsoft.com/office/drawing/2010/main"/>
              </a:ext>
            </a:extLst>
          </a:blip>
          <a:srcRect/>
          <a:stretch/>
        </p:blipFill>
        <p:spPr bwMode="auto">
          <a:xfrm>
            <a:off x="3968074" y="992251"/>
            <a:ext cx="1508229" cy="3392424"/>
          </a:xfrm>
          <a:prstGeom prst="rect">
            <a:avLst/>
          </a:prstGeom>
          <a:noFill/>
          <a:ln>
            <a:noFill/>
          </a:ln>
          <a:effectLst>
            <a:outerShdw blurRad="558800" dir="5400000" sx="90000" sy="-19000"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21" name="Freeform 20"/>
          <p:cNvSpPr>
            <a:spLocks/>
          </p:cNvSpPr>
          <p:nvPr userDrawn="1"/>
        </p:nvSpPr>
        <p:spPr bwMode="gray">
          <a:xfrm>
            <a:off x="5585829" y="990611"/>
            <a:ext cx="3558174" cy="3394075"/>
          </a:xfrm>
          <a:custGeom>
            <a:avLst/>
            <a:gdLst>
              <a:gd name="T0" fmla="*/ 0 w 2135"/>
              <a:gd name="T1" fmla="*/ 0 h 2138"/>
              <a:gd name="T2" fmla="*/ 2135 w 2135"/>
              <a:gd name="T3" fmla="*/ 0 h 2138"/>
              <a:gd name="T4" fmla="*/ 2135 w 2135"/>
              <a:gd name="T5" fmla="*/ 2138 h 2138"/>
              <a:gd name="T6" fmla="*/ 0 w 2135"/>
              <a:gd name="T7" fmla="*/ 2138 h 2138"/>
              <a:gd name="T8" fmla="*/ 0 w 2135"/>
              <a:gd name="T9" fmla="*/ 0 h 2138"/>
              <a:gd name="T10" fmla="*/ 0 w 2135"/>
              <a:gd name="T11" fmla="*/ 0 h 2138"/>
            </a:gdLst>
            <a:ahLst/>
            <a:cxnLst>
              <a:cxn ang="0">
                <a:pos x="T0" y="T1"/>
              </a:cxn>
              <a:cxn ang="0">
                <a:pos x="T2" y="T3"/>
              </a:cxn>
              <a:cxn ang="0">
                <a:pos x="T4" y="T5"/>
              </a:cxn>
              <a:cxn ang="0">
                <a:pos x="T6" y="T7"/>
              </a:cxn>
              <a:cxn ang="0">
                <a:pos x="T8" y="T9"/>
              </a:cxn>
              <a:cxn ang="0">
                <a:pos x="T10" y="T11"/>
              </a:cxn>
            </a:cxnLst>
            <a:rect l="0" t="0" r="r" b="b"/>
            <a:pathLst>
              <a:path w="2135" h="2138">
                <a:moveTo>
                  <a:pt x="0" y="0"/>
                </a:moveTo>
                <a:lnTo>
                  <a:pt x="2135" y="0"/>
                </a:lnTo>
                <a:lnTo>
                  <a:pt x="2135" y="2138"/>
                </a:lnTo>
                <a:lnTo>
                  <a:pt x="0" y="2138"/>
                </a:lnTo>
                <a:lnTo>
                  <a:pt x="0" y="0"/>
                </a:lnTo>
                <a:lnTo>
                  <a:pt x="0" y="0"/>
                </a:lnTo>
                <a:close/>
              </a:path>
            </a:pathLst>
          </a:custGeom>
          <a:solidFill>
            <a:srgbClr val="64BE46"/>
          </a:solidFill>
          <a:ln>
            <a:noFill/>
          </a:ln>
          <a:effectLst>
            <a:outerShdw blurRad="558800" dir="5400000" sx="90000" sy="-19000" rotWithShape="0">
              <a:prstClr val="black">
                <a:alpha val="20000"/>
              </a:prstClr>
            </a:outerShdw>
          </a:effectLst>
        </p:spPr>
        <p:txBody>
          <a:bodyPr vert="horz" wrap="square" lIns="91440" tIns="45720" rIns="91440" bIns="45720" numCol="1" anchor="t" anchorCtr="0" compatLnSpc="1">
            <a:prstTxWarp prst="textNoShape">
              <a:avLst/>
            </a:prstTxWarp>
          </a:bodyPr>
          <a:lstStyle/>
          <a:p>
            <a:pPr defTabSz="914400">
              <a:defRPr/>
            </a:pPr>
            <a:endParaRPr lang="en-US" kern="0">
              <a:solidFill>
                <a:sysClr val="windowText" lastClr="000000"/>
              </a:solidFill>
            </a:endParaRPr>
          </a:p>
        </p:txBody>
      </p:sp>
      <p:grpSp>
        <p:nvGrpSpPr>
          <p:cNvPr id="23" name="Group 22"/>
          <p:cNvGrpSpPr/>
          <p:nvPr userDrawn="1"/>
        </p:nvGrpSpPr>
        <p:grpSpPr bwMode="gray">
          <a:xfrm>
            <a:off x="4" y="990600"/>
            <a:ext cx="740857" cy="3435350"/>
            <a:chOff x="0" y="1249363"/>
            <a:chExt cx="1041400" cy="3435350"/>
          </a:xfrm>
          <a:effectLst>
            <a:outerShdw blurRad="508000" dist="431800" dir="5400000" algn="ctr" rotWithShape="0">
              <a:srgbClr val="292929">
                <a:alpha val="20000"/>
              </a:srgbClr>
            </a:outerShdw>
          </a:effectLst>
        </p:grpSpPr>
        <p:sp>
          <p:nvSpPr>
            <p:cNvPr id="24" name="Freeform 6"/>
            <p:cNvSpPr>
              <a:spLocks/>
            </p:cNvSpPr>
            <p:nvPr/>
          </p:nvSpPr>
          <p:spPr bwMode="gray">
            <a:xfrm>
              <a:off x="0" y="1249363"/>
              <a:ext cx="1041400" cy="3394075"/>
            </a:xfrm>
            <a:custGeom>
              <a:avLst/>
              <a:gdLst>
                <a:gd name="T0" fmla="*/ 656 w 656"/>
                <a:gd name="T1" fmla="*/ 1738 h 2138"/>
                <a:gd name="T2" fmla="*/ 0 w 656"/>
                <a:gd name="T3" fmla="*/ 2138 h 2138"/>
                <a:gd name="T4" fmla="*/ 0 w 656"/>
                <a:gd name="T5" fmla="*/ 0 h 2138"/>
                <a:gd name="T6" fmla="*/ 656 w 656"/>
                <a:gd name="T7" fmla="*/ 240 h 2138"/>
                <a:gd name="T8" fmla="*/ 656 w 656"/>
                <a:gd name="T9" fmla="*/ 1738 h 2138"/>
                <a:gd name="T10" fmla="*/ 656 w 656"/>
                <a:gd name="T11" fmla="*/ 1738 h 2138"/>
                <a:gd name="T12" fmla="*/ 656 w 656"/>
                <a:gd name="T13" fmla="*/ 1738 h 2138"/>
              </a:gdLst>
              <a:ahLst/>
              <a:cxnLst>
                <a:cxn ang="0">
                  <a:pos x="T0" y="T1"/>
                </a:cxn>
                <a:cxn ang="0">
                  <a:pos x="T2" y="T3"/>
                </a:cxn>
                <a:cxn ang="0">
                  <a:pos x="T4" y="T5"/>
                </a:cxn>
                <a:cxn ang="0">
                  <a:pos x="T6" y="T7"/>
                </a:cxn>
                <a:cxn ang="0">
                  <a:pos x="T8" y="T9"/>
                </a:cxn>
                <a:cxn ang="0">
                  <a:pos x="T10" y="T11"/>
                </a:cxn>
                <a:cxn ang="0">
                  <a:pos x="T12" y="T13"/>
                </a:cxn>
              </a:cxnLst>
              <a:rect l="0" t="0" r="r" b="b"/>
              <a:pathLst>
                <a:path w="656" h="2138">
                  <a:moveTo>
                    <a:pt x="656" y="1738"/>
                  </a:moveTo>
                  <a:lnTo>
                    <a:pt x="0" y="2138"/>
                  </a:lnTo>
                  <a:lnTo>
                    <a:pt x="0" y="0"/>
                  </a:lnTo>
                  <a:lnTo>
                    <a:pt x="656" y="240"/>
                  </a:lnTo>
                  <a:lnTo>
                    <a:pt x="656" y="1738"/>
                  </a:lnTo>
                  <a:lnTo>
                    <a:pt x="656" y="1738"/>
                  </a:lnTo>
                  <a:lnTo>
                    <a:pt x="656" y="1738"/>
                  </a:lnTo>
                  <a:close/>
                </a:path>
              </a:pathLst>
            </a:custGeom>
            <a:gradFill flip="none" rotWithShape="1">
              <a:gsLst>
                <a:gs pos="82000">
                  <a:srgbClr val="F3722C"/>
                </a:gs>
                <a:gs pos="0">
                  <a:srgbClr val="F47836"/>
                </a:gs>
                <a:gs pos="100000">
                  <a:srgbClr val="ED5D0D"/>
                </a:gs>
              </a:gsLst>
              <a:lin ang="0" scaled="1"/>
              <a:tileRect/>
            </a:gradFill>
            <a:ln>
              <a:noFill/>
            </a:ln>
          </p:spPr>
          <p:txBody>
            <a:bodyPr vert="horz" wrap="square" lIns="91440" tIns="45720" rIns="91440" bIns="45720" numCol="1" anchor="t" anchorCtr="0" compatLnSpc="1">
              <a:prstTxWarp prst="textNoShape">
                <a:avLst/>
              </a:prstTxWarp>
            </a:bodyPr>
            <a:lstStyle/>
            <a:p>
              <a:pPr defTabSz="914400">
                <a:defRPr/>
              </a:pPr>
              <a:endParaRPr lang="en-US" kern="0">
                <a:solidFill>
                  <a:sysClr val="windowText" lastClr="000000"/>
                </a:solidFill>
              </a:endParaRPr>
            </a:p>
          </p:txBody>
        </p:sp>
        <p:pic>
          <p:nvPicPr>
            <p:cNvPr id="25" name="Picture 24"/>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bwMode="gray">
            <a:xfrm>
              <a:off x="0" y="1249363"/>
              <a:ext cx="1041400" cy="3435350"/>
            </a:xfrm>
            <a:prstGeom prst="rect">
              <a:avLst/>
            </a:prstGeom>
            <a:effectLst>
              <a:outerShdw blurRad="508000" dist="431800" dir="5400000" rotWithShape="0">
                <a:prstClr val="black">
                  <a:alpha val="20000"/>
                </a:prstClr>
              </a:outerShdw>
            </a:effectLst>
          </p:spPr>
        </p:pic>
      </p:grpSp>
      <p:grpSp>
        <p:nvGrpSpPr>
          <p:cNvPr id="26" name="Group 25"/>
          <p:cNvGrpSpPr/>
          <p:nvPr userDrawn="1"/>
        </p:nvGrpSpPr>
        <p:grpSpPr bwMode="gray">
          <a:xfrm>
            <a:off x="778452" y="990611"/>
            <a:ext cx="802595" cy="3394075"/>
            <a:chOff x="1095375" y="1249363"/>
            <a:chExt cx="1114426" cy="3394075"/>
          </a:xfrm>
          <a:effectLst>
            <a:outerShdw blurRad="508000" dist="431800" dir="5400000" algn="ctr" rotWithShape="0">
              <a:srgbClr val="292929">
                <a:alpha val="20000"/>
              </a:srgbClr>
            </a:outerShdw>
          </a:effectLst>
        </p:grpSpPr>
        <p:sp>
          <p:nvSpPr>
            <p:cNvPr id="27" name="Freeform 7"/>
            <p:cNvSpPr>
              <a:spLocks/>
            </p:cNvSpPr>
            <p:nvPr/>
          </p:nvSpPr>
          <p:spPr bwMode="gray">
            <a:xfrm>
              <a:off x="1095375" y="1249363"/>
              <a:ext cx="1114425" cy="3394075"/>
            </a:xfrm>
            <a:custGeom>
              <a:avLst/>
              <a:gdLst>
                <a:gd name="T0" fmla="*/ 702 w 702"/>
                <a:gd name="T1" fmla="*/ 1738 h 2138"/>
                <a:gd name="T2" fmla="*/ 0 w 702"/>
                <a:gd name="T3" fmla="*/ 2138 h 2138"/>
                <a:gd name="T4" fmla="*/ 0 w 702"/>
                <a:gd name="T5" fmla="*/ 0 h 2138"/>
                <a:gd name="T6" fmla="*/ 702 w 702"/>
                <a:gd name="T7" fmla="*/ 240 h 2138"/>
                <a:gd name="T8" fmla="*/ 702 w 702"/>
                <a:gd name="T9" fmla="*/ 1738 h 2138"/>
                <a:gd name="T10" fmla="*/ 702 w 702"/>
                <a:gd name="T11" fmla="*/ 1738 h 2138"/>
                <a:gd name="T12" fmla="*/ 702 w 702"/>
                <a:gd name="T13" fmla="*/ 1738 h 2138"/>
              </a:gdLst>
              <a:ahLst/>
              <a:cxnLst>
                <a:cxn ang="0">
                  <a:pos x="T0" y="T1"/>
                </a:cxn>
                <a:cxn ang="0">
                  <a:pos x="T2" y="T3"/>
                </a:cxn>
                <a:cxn ang="0">
                  <a:pos x="T4" y="T5"/>
                </a:cxn>
                <a:cxn ang="0">
                  <a:pos x="T6" y="T7"/>
                </a:cxn>
                <a:cxn ang="0">
                  <a:pos x="T8" y="T9"/>
                </a:cxn>
                <a:cxn ang="0">
                  <a:pos x="T10" y="T11"/>
                </a:cxn>
                <a:cxn ang="0">
                  <a:pos x="T12" y="T13"/>
                </a:cxn>
              </a:cxnLst>
              <a:rect l="0" t="0" r="r" b="b"/>
              <a:pathLst>
                <a:path w="702" h="2138">
                  <a:moveTo>
                    <a:pt x="702" y="1738"/>
                  </a:moveTo>
                  <a:lnTo>
                    <a:pt x="0" y="2138"/>
                  </a:lnTo>
                  <a:lnTo>
                    <a:pt x="0" y="0"/>
                  </a:lnTo>
                  <a:lnTo>
                    <a:pt x="702" y="240"/>
                  </a:lnTo>
                  <a:lnTo>
                    <a:pt x="702" y="1738"/>
                  </a:lnTo>
                  <a:lnTo>
                    <a:pt x="702" y="1738"/>
                  </a:lnTo>
                  <a:lnTo>
                    <a:pt x="702" y="1738"/>
                  </a:lnTo>
                  <a:close/>
                </a:path>
              </a:pathLst>
            </a:custGeom>
            <a:gradFill>
              <a:gsLst>
                <a:gs pos="85000">
                  <a:srgbClr val="FCBC07"/>
                </a:gs>
                <a:gs pos="0">
                  <a:srgbClr val="FFBE0A"/>
                </a:gs>
                <a:gs pos="100000">
                  <a:srgbClr val="EAAD00"/>
                </a:gs>
              </a:gsLst>
              <a:lin ang="0" scaled="1"/>
            </a:gradFill>
            <a:ln>
              <a:noFill/>
            </a:ln>
          </p:spPr>
          <p:txBody>
            <a:bodyPr vert="horz" wrap="square" lIns="91440" tIns="45720" rIns="91440" bIns="45720" numCol="1" anchor="t" anchorCtr="0" compatLnSpc="1">
              <a:prstTxWarp prst="textNoShape">
                <a:avLst/>
              </a:prstTxWarp>
            </a:bodyPr>
            <a:lstStyle/>
            <a:p>
              <a:pPr defTabSz="914400">
                <a:defRPr/>
              </a:pPr>
              <a:endParaRPr lang="en-US" kern="0">
                <a:solidFill>
                  <a:sysClr val="windowText" lastClr="000000"/>
                </a:solidFill>
              </a:endParaRPr>
            </a:p>
          </p:txBody>
        </p:sp>
        <p:pic>
          <p:nvPicPr>
            <p:cNvPr id="28" name="Picture 27"/>
            <p:cNvPicPr>
              <a:picLocks noChangeAspect="1"/>
            </p:cNvPicPr>
            <p:nvPr/>
          </p:nvPicPr>
          <p:blipFill rotWithShape="1">
            <a:blip r:embed="rId5" cstate="email">
              <a:extLst>
                <a:ext uri="{28A0092B-C50C-407E-A947-70E740481C1C}">
                  <a14:useLocalDpi xmlns:a14="http://schemas.microsoft.com/office/drawing/2010/main" val="0"/>
                </a:ext>
              </a:extLst>
            </a:blip>
            <a:srcRect/>
            <a:stretch/>
          </p:blipFill>
          <p:spPr bwMode="gray">
            <a:xfrm>
              <a:off x="1095375" y="1249363"/>
              <a:ext cx="1114426" cy="3394075"/>
            </a:xfrm>
            <a:prstGeom prst="rect">
              <a:avLst/>
            </a:prstGeom>
          </p:spPr>
        </p:pic>
      </p:grpSp>
      <p:grpSp>
        <p:nvGrpSpPr>
          <p:cNvPr id="29" name="Group 28"/>
          <p:cNvGrpSpPr/>
          <p:nvPr userDrawn="1"/>
        </p:nvGrpSpPr>
        <p:grpSpPr bwMode="gray">
          <a:xfrm>
            <a:off x="1618638" y="990611"/>
            <a:ext cx="967230" cy="3394075"/>
            <a:chOff x="2260600" y="1249363"/>
            <a:chExt cx="1324168" cy="3394075"/>
          </a:xfrm>
          <a:effectLst>
            <a:outerShdw blurRad="508000" dist="431800" dir="5400000" algn="ctr" rotWithShape="0">
              <a:srgbClr val="292929">
                <a:alpha val="20000"/>
              </a:srgbClr>
            </a:outerShdw>
          </a:effectLst>
        </p:grpSpPr>
        <p:sp>
          <p:nvSpPr>
            <p:cNvPr id="30" name="Freeform 8"/>
            <p:cNvSpPr>
              <a:spLocks/>
            </p:cNvSpPr>
            <p:nvPr/>
          </p:nvSpPr>
          <p:spPr bwMode="gray">
            <a:xfrm>
              <a:off x="2260600" y="1249363"/>
              <a:ext cx="1322388" cy="3394075"/>
            </a:xfrm>
            <a:custGeom>
              <a:avLst/>
              <a:gdLst>
                <a:gd name="T0" fmla="*/ 833 w 833"/>
                <a:gd name="T1" fmla="*/ 1738 h 2138"/>
                <a:gd name="T2" fmla="*/ 0 w 833"/>
                <a:gd name="T3" fmla="*/ 2138 h 2138"/>
                <a:gd name="T4" fmla="*/ 0 w 833"/>
                <a:gd name="T5" fmla="*/ 0 h 2138"/>
                <a:gd name="T6" fmla="*/ 833 w 833"/>
                <a:gd name="T7" fmla="*/ 240 h 2138"/>
                <a:gd name="T8" fmla="*/ 833 w 833"/>
                <a:gd name="T9" fmla="*/ 1738 h 2138"/>
                <a:gd name="T10" fmla="*/ 833 w 833"/>
                <a:gd name="T11" fmla="*/ 1738 h 2138"/>
                <a:gd name="T12" fmla="*/ 833 w 833"/>
                <a:gd name="T13" fmla="*/ 1738 h 2138"/>
              </a:gdLst>
              <a:ahLst/>
              <a:cxnLst>
                <a:cxn ang="0">
                  <a:pos x="T0" y="T1"/>
                </a:cxn>
                <a:cxn ang="0">
                  <a:pos x="T2" y="T3"/>
                </a:cxn>
                <a:cxn ang="0">
                  <a:pos x="T4" y="T5"/>
                </a:cxn>
                <a:cxn ang="0">
                  <a:pos x="T6" y="T7"/>
                </a:cxn>
                <a:cxn ang="0">
                  <a:pos x="T8" y="T9"/>
                </a:cxn>
                <a:cxn ang="0">
                  <a:pos x="T10" y="T11"/>
                </a:cxn>
                <a:cxn ang="0">
                  <a:pos x="T12" y="T13"/>
                </a:cxn>
              </a:cxnLst>
              <a:rect l="0" t="0" r="r" b="b"/>
              <a:pathLst>
                <a:path w="833" h="2138">
                  <a:moveTo>
                    <a:pt x="833" y="1738"/>
                  </a:moveTo>
                  <a:lnTo>
                    <a:pt x="0" y="2138"/>
                  </a:lnTo>
                  <a:lnTo>
                    <a:pt x="0" y="0"/>
                  </a:lnTo>
                  <a:lnTo>
                    <a:pt x="833" y="240"/>
                  </a:lnTo>
                  <a:lnTo>
                    <a:pt x="833" y="1738"/>
                  </a:lnTo>
                  <a:lnTo>
                    <a:pt x="833" y="1738"/>
                  </a:lnTo>
                  <a:lnTo>
                    <a:pt x="833" y="1738"/>
                  </a:lnTo>
                  <a:close/>
                </a:path>
              </a:pathLst>
            </a:custGeom>
            <a:gradFill>
              <a:gsLst>
                <a:gs pos="82000">
                  <a:srgbClr val="61B943"/>
                </a:gs>
                <a:gs pos="0">
                  <a:srgbClr val="64BE46"/>
                </a:gs>
                <a:gs pos="100000">
                  <a:srgbClr val="58AD3D"/>
                </a:gs>
              </a:gsLst>
              <a:lin ang="0" scaled="1"/>
            </a:gradFill>
            <a:ln>
              <a:noFill/>
            </a:ln>
          </p:spPr>
          <p:txBody>
            <a:bodyPr vert="horz" wrap="square" lIns="91440" tIns="45720" rIns="91440" bIns="45720" numCol="1" anchor="t" anchorCtr="0" compatLnSpc="1">
              <a:prstTxWarp prst="textNoShape">
                <a:avLst/>
              </a:prstTxWarp>
            </a:bodyPr>
            <a:lstStyle/>
            <a:p>
              <a:pPr defTabSz="914400">
                <a:defRPr/>
              </a:pPr>
              <a:endParaRPr lang="en-US" kern="0">
                <a:solidFill>
                  <a:sysClr val="windowText" lastClr="000000"/>
                </a:solidFill>
              </a:endParaRPr>
            </a:p>
          </p:txBody>
        </p:sp>
        <p:pic>
          <p:nvPicPr>
            <p:cNvPr id="31" name="Picture 30"/>
            <p:cNvPicPr>
              <a:picLocks noChangeAspect="1"/>
            </p:cNvPicPr>
            <p:nvPr/>
          </p:nvPicPr>
          <p:blipFill rotWithShape="1">
            <a:blip r:embed="rId6" cstate="email">
              <a:extLst>
                <a:ext uri="{28A0092B-C50C-407E-A947-70E740481C1C}">
                  <a14:useLocalDpi xmlns:a14="http://schemas.microsoft.com/office/drawing/2010/main" val="0"/>
                </a:ext>
              </a:extLst>
            </a:blip>
            <a:srcRect/>
            <a:stretch/>
          </p:blipFill>
          <p:spPr bwMode="gray">
            <a:xfrm>
              <a:off x="2261460" y="1249363"/>
              <a:ext cx="1323308" cy="3394075"/>
            </a:xfrm>
            <a:prstGeom prst="rect">
              <a:avLst/>
            </a:prstGeom>
          </p:spPr>
        </p:pic>
      </p:grpSp>
      <p:grpSp>
        <p:nvGrpSpPr>
          <p:cNvPr id="32" name="Group 31"/>
          <p:cNvGrpSpPr/>
          <p:nvPr userDrawn="1"/>
        </p:nvGrpSpPr>
        <p:grpSpPr bwMode="gray">
          <a:xfrm>
            <a:off x="2623460" y="990611"/>
            <a:ext cx="1257628" cy="3394075"/>
            <a:chOff x="3633788" y="1249363"/>
            <a:chExt cx="1676400" cy="3394075"/>
          </a:xfrm>
          <a:effectLst>
            <a:outerShdw blurRad="508000" dist="431800" dir="5400000" algn="ctr" rotWithShape="0">
              <a:srgbClr val="292929">
                <a:alpha val="20000"/>
              </a:srgbClr>
            </a:outerShdw>
          </a:effectLst>
        </p:grpSpPr>
        <p:sp>
          <p:nvSpPr>
            <p:cNvPr id="33" name="Freeform 9"/>
            <p:cNvSpPr>
              <a:spLocks/>
            </p:cNvSpPr>
            <p:nvPr/>
          </p:nvSpPr>
          <p:spPr bwMode="gray">
            <a:xfrm>
              <a:off x="3633788" y="1249363"/>
              <a:ext cx="1676400" cy="3394075"/>
            </a:xfrm>
            <a:custGeom>
              <a:avLst/>
              <a:gdLst>
                <a:gd name="T0" fmla="*/ 1056 w 1056"/>
                <a:gd name="T1" fmla="*/ 1738 h 2138"/>
                <a:gd name="T2" fmla="*/ 0 w 1056"/>
                <a:gd name="T3" fmla="*/ 2138 h 2138"/>
                <a:gd name="T4" fmla="*/ 0 w 1056"/>
                <a:gd name="T5" fmla="*/ 0 h 2138"/>
                <a:gd name="T6" fmla="*/ 1056 w 1056"/>
                <a:gd name="T7" fmla="*/ 240 h 2138"/>
                <a:gd name="T8" fmla="*/ 1056 w 1056"/>
                <a:gd name="T9" fmla="*/ 1738 h 2138"/>
                <a:gd name="T10" fmla="*/ 1056 w 1056"/>
                <a:gd name="T11" fmla="*/ 1738 h 2138"/>
                <a:gd name="T12" fmla="*/ 1056 w 1056"/>
                <a:gd name="T13" fmla="*/ 1738 h 2138"/>
              </a:gdLst>
              <a:ahLst/>
              <a:cxnLst>
                <a:cxn ang="0">
                  <a:pos x="T0" y="T1"/>
                </a:cxn>
                <a:cxn ang="0">
                  <a:pos x="T2" y="T3"/>
                </a:cxn>
                <a:cxn ang="0">
                  <a:pos x="T4" y="T5"/>
                </a:cxn>
                <a:cxn ang="0">
                  <a:pos x="T6" y="T7"/>
                </a:cxn>
                <a:cxn ang="0">
                  <a:pos x="T8" y="T9"/>
                </a:cxn>
                <a:cxn ang="0">
                  <a:pos x="T10" y="T11"/>
                </a:cxn>
                <a:cxn ang="0">
                  <a:pos x="T12" y="T13"/>
                </a:cxn>
              </a:cxnLst>
              <a:rect l="0" t="0" r="r" b="b"/>
              <a:pathLst>
                <a:path w="1056" h="2138">
                  <a:moveTo>
                    <a:pt x="1056" y="1738"/>
                  </a:moveTo>
                  <a:lnTo>
                    <a:pt x="0" y="2138"/>
                  </a:lnTo>
                  <a:lnTo>
                    <a:pt x="0" y="0"/>
                  </a:lnTo>
                  <a:lnTo>
                    <a:pt x="1056" y="240"/>
                  </a:lnTo>
                  <a:lnTo>
                    <a:pt x="1056" y="1738"/>
                  </a:lnTo>
                  <a:lnTo>
                    <a:pt x="1056" y="1738"/>
                  </a:lnTo>
                  <a:lnTo>
                    <a:pt x="1056" y="1738"/>
                  </a:lnTo>
                  <a:close/>
                </a:path>
              </a:pathLst>
            </a:custGeom>
            <a:gradFill>
              <a:gsLst>
                <a:gs pos="83000">
                  <a:srgbClr val="308A9F"/>
                </a:gs>
                <a:gs pos="0">
                  <a:srgbClr val="3497AE"/>
                </a:gs>
                <a:gs pos="100000">
                  <a:srgbClr val="297587"/>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defRPr/>
              </a:pPr>
              <a:endParaRPr lang="en-US" kern="0">
                <a:solidFill>
                  <a:sysClr val="windowText" lastClr="000000"/>
                </a:solidFill>
              </a:endParaRPr>
            </a:p>
          </p:txBody>
        </p:sp>
        <p:pic>
          <p:nvPicPr>
            <p:cNvPr id="34" name="Picture 33"/>
            <p:cNvPicPr>
              <a:picLocks noChangeAspect="1"/>
            </p:cNvPicPr>
            <p:nvPr/>
          </p:nvPicPr>
          <p:blipFill rotWithShape="1">
            <a:blip r:embed="rId7" cstate="email">
              <a:extLst>
                <a:ext uri="{28A0092B-C50C-407E-A947-70E740481C1C}">
                  <a14:useLocalDpi xmlns:a14="http://schemas.microsoft.com/office/drawing/2010/main" val="0"/>
                </a:ext>
              </a:extLst>
            </a:blip>
            <a:srcRect/>
            <a:stretch/>
          </p:blipFill>
          <p:spPr bwMode="gray">
            <a:xfrm>
              <a:off x="3633788" y="1249363"/>
              <a:ext cx="1676400" cy="3394075"/>
            </a:xfrm>
            <a:prstGeom prst="rect">
              <a:avLst/>
            </a:prstGeom>
          </p:spPr>
        </p:pic>
      </p:grpSp>
      <p:sp>
        <p:nvSpPr>
          <p:cNvPr id="35" name="Freeform 12"/>
          <p:cNvSpPr>
            <a:spLocks/>
          </p:cNvSpPr>
          <p:nvPr userDrawn="1"/>
        </p:nvSpPr>
        <p:spPr bwMode="gray">
          <a:xfrm>
            <a:off x="5" y="4503810"/>
            <a:ext cx="1090751" cy="843084"/>
          </a:xfrm>
          <a:custGeom>
            <a:avLst/>
            <a:gdLst>
              <a:gd name="T0" fmla="*/ 0 w 910"/>
              <a:gd name="T1" fmla="*/ 0 h 578"/>
              <a:gd name="T2" fmla="*/ 910 w 910"/>
              <a:gd name="T3" fmla="*/ 0 h 578"/>
              <a:gd name="T4" fmla="*/ 910 w 910"/>
              <a:gd name="T5" fmla="*/ 578 h 578"/>
              <a:gd name="T6" fmla="*/ 0 w 910"/>
              <a:gd name="T7" fmla="*/ 578 h 578"/>
              <a:gd name="T8" fmla="*/ 0 w 910"/>
              <a:gd name="T9" fmla="*/ 0 h 578"/>
              <a:gd name="T10" fmla="*/ 0 w 910"/>
              <a:gd name="T11" fmla="*/ 0 h 578"/>
            </a:gdLst>
            <a:ahLst/>
            <a:cxnLst>
              <a:cxn ang="0">
                <a:pos x="T0" y="T1"/>
              </a:cxn>
              <a:cxn ang="0">
                <a:pos x="T2" y="T3"/>
              </a:cxn>
              <a:cxn ang="0">
                <a:pos x="T4" y="T5"/>
              </a:cxn>
              <a:cxn ang="0">
                <a:pos x="T6" y="T7"/>
              </a:cxn>
              <a:cxn ang="0">
                <a:pos x="T8" y="T9"/>
              </a:cxn>
              <a:cxn ang="0">
                <a:pos x="T10" y="T11"/>
              </a:cxn>
            </a:cxnLst>
            <a:rect l="0" t="0" r="r" b="b"/>
            <a:pathLst>
              <a:path w="910" h="578">
                <a:moveTo>
                  <a:pt x="0" y="0"/>
                </a:moveTo>
                <a:lnTo>
                  <a:pt x="910" y="0"/>
                </a:lnTo>
                <a:lnTo>
                  <a:pt x="910" y="578"/>
                </a:lnTo>
                <a:lnTo>
                  <a:pt x="0" y="578"/>
                </a:lnTo>
                <a:lnTo>
                  <a:pt x="0" y="0"/>
                </a:lnTo>
                <a:lnTo>
                  <a:pt x="0" y="0"/>
                </a:lnTo>
                <a:close/>
              </a:path>
            </a:pathLst>
          </a:custGeom>
          <a:solidFill>
            <a:srgbClr val="5F5F5F">
              <a:lumMod val="75000"/>
            </a:srgbClr>
          </a:solidFill>
          <a:ln>
            <a:noFill/>
          </a:ln>
        </p:spPr>
        <p:txBody>
          <a:bodyPr vert="horz" wrap="square" lIns="91440" tIns="45720" rIns="91440" bIns="45720" numCol="1" anchor="t" anchorCtr="0" compatLnSpc="1">
            <a:prstTxWarp prst="textNoShape">
              <a:avLst/>
            </a:prstTxWarp>
          </a:bodyPr>
          <a:lstStyle/>
          <a:p>
            <a:pPr defTabSz="914400">
              <a:defRPr/>
            </a:pPr>
            <a:endParaRPr lang="en-US" kern="0">
              <a:solidFill>
                <a:sysClr val="windowText" lastClr="000000"/>
              </a:solidFill>
            </a:endParaRPr>
          </a:p>
        </p:txBody>
      </p:sp>
      <p:sp>
        <p:nvSpPr>
          <p:cNvPr id="36" name="Freeform 13"/>
          <p:cNvSpPr>
            <a:spLocks/>
          </p:cNvSpPr>
          <p:nvPr userDrawn="1"/>
        </p:nvSpPr>
        <p:spPr bwMode="gray">
          <a:xfrm>
            <a:off x="1126630" y="4503810"/>
            <a:ext cx="8014993" cy="843084"/>
          </a:xfrm>
          <a:custGeom>
            <a:avLst/>
            <a:gdLst>
              <a:gd name="T0" fmla="*/ 0 w 6730"/>
              <a:gd name="T1" fmla="*/ 0 h 578"/>
              <a:gd name="T2" fmla="*/ 6730 w 6730"/>
              <a:gd name="T3" fmla="*/ 0 h 578"/>
              <a:gd name="T4" fmla="*/ 6730 w 6730"/>
              <a:gd name="T5" fmla="*/ 578 h 578"/>
              <a:gd name="T6" fmla="*/ 0 w 6730"/>
              <a:gd name="T7" fmla="*/ 578 h 578"/>
              <a:gd name="T8" fmla="*/ 0 w 6730"/>
              <a:gd name="T9" fmla="*/ 0 h 578"/>
              <a:gd name="T10" fmla="*/ 0 w 6730"/>
              <a:gd name="T11" fmla="*/ 0 h 578"/>
            </a:gdLst>
            <a:ahLst/>
            <a:cxnLst>
              <a:cxn ang="0">
                <a:pos x="T0" y="T1"/>
              </a:cxn>
              <a:cxn ang="0">
                <a:pos x="T2" y="T3"/>
              </a:cxn>
              <a:cxn ang="0">
                <a:pos x="T4" y="T5"/>
              </a:cxn>
              <a:cxn ang="0">
                <a:pos x="T6" y="T7"/>
              </a:cxn>
              <a:cxn ang="0">
                <a:pos x="T8" y="T9"/>
              </a:cxn>
              <a:cxn ang="0">
                <a:pos x="T10" y="T11"/>
              </a:cxn>
            </a:cxnLst>
            <a:rect l="0" t="0" r="r" b="b"/>
            <a:pathLst>
              <a:path w="6730" h="578">
                <a:moveTo>
                  <a:pt x="0" y="0"/>
                </a:moveTo>
                <a:lnTo>
                  <a:pt x="6730" y="0"/>
                </a:lnTo>
                <a:lnTo>
                  <a:pt x="6730" y="578"/>
                </a:lnTo>
                <a:lnTo>
                  <a:pt x="0" y="578"/>
                </a:lnTo>
                <a:lnTo>
                  <a:pt x="0" y="0"/>
                </a:lnTo>
                <a:lnTo>
                  <a:pt x="0" y="0"/>
                </a:lnTo>
                <a:close/>
              </a:path>
            </a:pathLst>
          </a:custGeom>
          <a:solidFill>
            <a:srgbClr val="5F5F5F">
              <a:lumMod val="75000"/>
            </a:srgbClr>
          </a:solidFill>
          <a:ln>
            <a:noFill/>
          </a:ln>
        </p:spPr>
        <p:txBody>
          <a:bodyPr vert="horz" wrap="square" lIns="274320" tIns="45720" rIns="91440" bIns="45720" numCol="1" anchor="ctr" anchorCtr="0" compatLnSpc="1">
            <a:prstTxWarp prst="textNoShape">
              <a:avLst/>
            </a:prstTxWarp>
          </a:bodyPr>
          <a:lstStyle/>
          <a:p>
            <a:pPr defTabSz="914400">
              <a:defRPr/>
            </a:pPr>
            <a:endParaRPr lang="en-US" sz="3600" kern="0" dirty="0">
              <a:gradFill>
                <a:gsLst>
                  <a:gs pos="0">
                    <a:srgbClr val="FFFFFF"/>
                  </a:gs>
                  <a:gs pos="86000">
                    <a:srgbClr val="FFFFFF"/>
                  </a:gs>
                </a:gsLst>
                <a:lin ang="10800000" scaled="1"/>
              </a:gradFill>
            </a:endParaRPr>
          </a:p>
        </p:txBody>
      </p:sp>
      <p:sp>
        <p:nvSpPr>
          <p:cNvPr id="39" name="Content Placeholder 37"/>
          <p:cNvSpPr>
            <a:spLocks noGrp="1"/>
          </p:cNvSpPr>
          <p:nvPr>
            <p:ph sz="quarter" idx="10" hasCustomPrompt="1"/>
          </p:nvPr>
        </p:nvSpPr>
        <p:spPr>
          <a:xfrm>
            <a:off x="1275491" y="4454525"/>
            <a:ext cx="7755370" cy="923330"/>
          </a:xfrm>
        </p:spPr>
        <p:txBody>
          <a:bodyPr anchor="ctr"/>
          <a:lstStyle>
            <a:lvl1pPr marL="0" indent="0">
              <a:buFont typeface="Arial" pitchFamily="34" charset="0"/>
              <a:buNone/>
              <a:defRPr kumimoji="0" lang="en-US" sz="6000" b="0" i="0" u="none" strike="noStrike" kern="0" cap="none" spc="0" normalizeH="0" baseline="0" dirty="0">
                <a:ln>
                  <a:noFill/>
                </a:ln>
                <a:gradFill>
                  <a:gsLst>
                    <a:gs pos="0">
                      <a:srgbClr val="FFFFFF"/>
                    </a:gs>
                    <a:gs pos="86000">
                      <a:srgbClr val="FFFFFF"/>
                    </a:gs>
                  </a:gsLst>
                  <a:lin ang="10800000" scaled="1"/>
                </a:gradFill>
                <a:effectLst/>
                <a:uLnTx/>
                <a:uFillTx/>
                <a:latin typeface="+mn-lt"/>
                <a:ea typeface="+mn-ea"/>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mtClean="0"/>
              <a:t>Click to…</a:t>
            </a:r>
            <a:endParaRPr lang="en-US" dirty="0"/>
          </a:p>
        </p:txBody>
      </p:sp>
      <p:sp>
        <p:nvSpPr>
          <p:cNvPr id="41" name="Content Placeholder 40"/>
          <p:cNvSpPr>
            <a:spLocks noGrp="1"/>
          </p:cNvSpPr>
          <p:nvPr>
            <p:ph sz="quarter" idx="11" hasCustomPrompt="1"/>
          </p:nvPr>
        </p:nvSpPr>
        <p:spPr>
          <a:xfrm>
            <a:off x="5715302" y="2458976"/>
            <a:ext cx="3315563" cy="498598"/>
          </a:xfrm>
        </p:spPr>
        <p:txBody>
          <a:bodyPr anchor="b"/>
          <a:lstStyle>
            <a:lvl1pPr marL="0" indent="0">
              <a:buFont typeface="Arial" pitchFamily="34" charset="0"/>
              <a:buNone/>
              <a:defRPr sz="3600" baseline="0"/>
            </a:lvl1pPr>
          </a:lstStyle>
          <a:p>
            <a:pPr lvl="0"/>
            <a:r>
              <a:rPr lang="en-US" dirty="0" smtClean="0"/>
              <a:t>Click to edit text</a:t>
            </a:r>
            <a:endParaRPr lang="en-US" dirty="0"/>
          </a:p>
        </p:txBody>
      </p:sp>
      <p:sp>
        <p:nvSpPr>
          <p:cNvPr id="22" name="TextBox 21"/>
          <p:cNvSpPr txBox="1"/>
          <p:nvPr userDrawn="1"/>
        </p:nvSpPr>
        <p:spPr>
          <a:xfrm>
            <a:off x="2681259" y="6582128"/>
            <a:ext cx="3781484" cy="161583"/>
          </a:xfrm>
          <a:prstGeom prst="rect">
            <a:avLst/>
          </a:prstGeom>
          <a:noFill/>
        </p:spPr>
        <p:txBody>
          <a:bodyPr wrap="none" lIns="0" tIns="0" rIns="0" bIns="0" rtlCol="0" anchor="ctr">
            <a:spAutoFit/>
          </a:bodyPr>
          <a:lstStyle/>
          <a:p>
            <a:pPr algn="ctr"/>
            <a:r>
              <a:rPr lang="en-US" sz="1050" spc="150" dirty="0" smtClean="0">
                <a:gradFill>
                  <a:gsLst>
                    <a:gs pos="0">
                      <a:srgbClr val="292929">
                        <a:alpha val="50000"/>
                      </a:srgbClr>
                    </a:gs>
                    <a:gs pos="86000">
                      <a:srgbClr val="292929">
                        <a:alpha val="50000"/>
                      </a:srgbClr>
                    </a:gs>
                  </a:gsLst>
                  <a:lin ang="5400000" scaled="0"/>
                </a:gradFill>
                <a:latin typeface="Segoe Semibold" pitchFamily="34" charset="0"/>
              </a:rPr>
              <a:t>MICROSOFT CONFIDENTIAL – INTERNAL ONLY</a:t>
            </a:r>
          </a:p>
        </p:txBody>
      </p:sp>
      <p:sp>
        <p:nvSpPr>
          <p:cNvPr id="37" name="Content Placeholder 40"/>
          <p:cNvSpPr>
            <a:spLocks noGrp="1"/>
          </p:cNvSpPr>
          <p:nvPr>
            <p:ph sz="quarter" idx="12" hasCustomPrompt="1"/>
          </p:nvPr>
        </p:nvSpPr>
        <p:spPr>
          <a:xfrm>
            <a:off x="5715302" y="3844600"/>
            <a:ext cx="3315563" cy="387798"/>
          </a:xfrm>
        </p:spPr>
        <p:txBody>
          <a:bodyPr anchor="b"/>
          <a:lstStyle>
            <a:lvl1pPr marL="0" indent="0">
              <a:buFont typeface="Arial" pitchFamily="34" charset="0"/>
              <a:buNone/>
              <a:defRPr sz="2800" baseline="0"/>
            </a:lvl1pPr>
          </a:lstStyle>
          <a:p>
            <a:pPr lvl="0"/>
            <a:r>
              <a:rPr lang="en-US" dirty="0" smtClean="0"/>
              <a:t>Click to edit text</a:t>
            </a:r>
            <a:endParaRPr lang="en-US" dirty="0"/>
          </a:p>
        </p:txBody>
      </p:sp>
    </p:spTree>
    <p:extLst>
      <p:ext uri="{BB962C8B-B14F-4D97-AF65-F5344CB8AC3E}">
        <p14:creationId xmlns:p14="http://schemas.microsoft.com/office/powerpoint/2010/main" val="3640560588"/>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436" y="228605"/>
            <a:ext cx="8363938" cy="7478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9437" y="1447800"/>
            <a:ext cx="8363937" cy="20005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64922352"/>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 id="2147483833" r:id="rId13"/>
    <p:sldLayoutId id="2147483834" r:id="rId14"/>
    <p:sldLayoutId id="2147483835" r:id="rId15"/>
    <p:sldLayoutId id="2147483836" r:id="rId16"/>
    <p:sldLayoutId id="2147483837" r:id="rId17"/>
    <p:sldLayoutId id="2147483838" r:id="rId18"/>
    <p:sldLayoutId id="2147483839" r:id="rId19"/>
    <p:sldLayoutId id="2147483842" r:id="rId20"/>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p:titleStyle>
    <p:body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hyperlink" Target="https://accesscontrol.windows.net/" TargetMode="External"/><Relationship Id="rId2" Type="http://schemas.openxmlformats.org/officeDocument/2006/relationships/hyperlink" Target="http://windows.azure.com/" TargetMode="Externa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hyperlink" Target="http://bit.ly/bqtOAuth" TargetMode="Externa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hyperlink" Target="http://bit.ly/bqtWIFsdk" TargetMode="Externa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hyperlink" Target="http://bit.ly/bqtWATWP" TargetMode="External"/><Relationship Id="rId2" Type="http://schemas.openxmlformats.org/officeDocument/2006/relationships/hyperlink" Target="http://acs.codeplex.com/" TargetMode="External"/><Relationship Id="rId1" Type="http://schemas.openxmlformats.org/officeDocument/2006/relationships/slideLayout" Target="../slideLayouts/slideLayout19.xml"/><Relationship Id="rId5" Type="http://schemas.openxmlformats.org/officeDocument/2006/relationships/hyperlink" Target="http://bit.ly/bqtWATiOS" TargetMode="External"/><Relationship Id="rId4" Type="http://schemas.openxmlformats.org/officeDocument/2006/relationships/hyperlink" Target="http://bit.ly/bqtWATAndroid"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hyperlink" Target="http://bit.ly/bqtAzRegSQL" TargetMode="Externa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hyperlink" Target="http://www.benkotips.com/" TargetMode="External"/><Relationship Id="rId2" Type="http://schemas.openxmlformats.org/officeDocument/2006/relationships/notesSlide" Target="../notesSlides/notesSlide10.xml"/><Relationship Id="rId1" Type="http://schemas.openxmlformats.org/officeDocument/2006/relationships/slideLayout" Target="../slideLayouts/slideLayout19.xml"/><Relationship Id="rId5" Type="http://schemas.openxmlformats.org/officeDocument/2006/relationships/hyperlink" Target="http://aka.ms/WazOH-Live" TargetMode="External"/><Relationship Id="rId4" Type="http://schemas.openxmlformats.org/officeDocument/2006/relationships/hyperlink" Target="http://bit.ly/s2nClou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89436" y="2234114"/>
            <a:ext cx="8475784" cy="1359196"/>
          </a:xfrm>
        </p:spPr>
        <p:txBody>
          <a:bodyPr/>
          <a:lstStyle/>
          <a:p>
            <a:r>
              <a:rPr lang="en-US" sz="4000" b="1" dirty="0" smtClean="0"/>
              <a:t>Cloud Identity &amp; Access Control Services</a:t>
            </a:r>
            <a:r>
              <a:rPr lang="en-US" sz="7200" b="1" dirty="0" smtClean="0"/>
              <a:t/>
            </a:r>
            <a:br>
              <a:rPr lang="en-US" sz="7200" b="1" dirty="0" smtClean="0"/>
            </a:br>
            <a:r>
              <a:rPr lang="en-US" sz="3600" b="1" dirty="0"/>
              <a:t>	</a:t>
            </a:r>
            <a:r>
              <a:rPr lang="en-US" sz="3200" b="1" dirty="0" smtClean="0"/>
              <a:t>Cloud Computing Soup to Nuts</a:t>
            </a:r>
            <a:endParaRPr lang="en-US" sz="3200" b="1" dirty="0"/>
          </a:p>
        </p:txBody>
      </p:sp>
      <p:sp>
        <p:nvSpPr>
          <p:cNvPr id="2" name="Text Placeholder 1"/>
          <p:cNvSpPr>
            <a:spLocks noGrp="1"/>
          </p:cNvSpPr>
          <p:nvPr>
            <p:ph type="body" sz="quarter" idx="11"/>
          </p:nvPr>
        </p:nvSpPr>
        <p:spPr>
          <a:xfrm>
            <a:off x="4148255" y="4466590"/>
            <a:ext cx="3902927" cy="941796"/>
          </a:xfrm>
        </p:spPr>
        <p:txBody>
          <a:bodyPr/>
          <a:lstStyle/>
          <a:p>
            <a:r>
              <a:rPr lang="en-US" dirty="0" smtClean="0"/>
              <a:t>Mike Benkovich</a:t>
            </a:r>
          </a:p>
          <a:p>
            <a:r>
              <a:rPr lang="en-US" sz="1800" dirty="0"/>
              <a:t>Microsoft Corporation</a:t>
            </a:r>
          </a:p>
          <a:p>
            <a:r>
              <a:rPr lang="en-US" sz="1800" dirty="0" smtClean="0"/>
              <a:t>www.benkoTips.com - @</a:t>
            </a:r>
            <a:r>
              <a:rPr lang="en-US" sz="1800" dirty="0" err="1" smtClean="0"/>
              <a:t>mbenko</a:t>
            </a:r>
            <a:endParaRPr lang="en-US" sz="1800" dirty="0" smtClean="0"/>
          </a:p>
        </p:txBody>
      </p:sp>
      <p:sp>
        <p:nvSpPr>
          <p:cNvPr id="5" name="Text Placeholder 1"/>
          <p:cNvSpPr txBox="1">
            <a:spLocks/>
          </p:cNvSpPr>
          <p:nvPr/>
        </p:nvSpPr>
        <p:spPr>
          <a:xfrm>
            <a:off x="78377" y="6482339"/>
            <a:ext cx="1471749" cy="332399"/>
          </a:xfrm>
          <a:prstGeom prst="rect">
            <a:avLst/>
          </a:prstGeom>
        </p:spPr>
        <p:txBody>
          <a:bodyPr vert="horz" wrap="square" lIns="0" tIns="0" rIns="0" bIns="0" rtlCol="0">
            <a:spAutoFit/>
          </a:bodyPr>
          <a:lstStyle>
            <a:lvl1pPr marL="0" indent="0" algn="l" defTabSz="914363" rtl="0" eaLnBrk="1" latinLnBrk="0" hangingPunct="1">
              <a:lnSpc>
                <a:spcPct val="90000"/>
              </a:lnSpc>
              <a:spcBef>
                <a:spcPct val="20000"/>
              </a:spcBef>
              <a:buSzPct val="80000"/>
              <a:buFont typeface="Arial" pitchFamily="34" charset="0"/>
              <a:buNone/>
              <a:defRPr sz="2400" kern="1200">
                <a:solidFill>
                  <a:schemeClr val="bg1">
                    <a:alpha val="98000"/>
                  </a:schemeClr>
                </a:solidFill>
                <a:latin typeface="+mj-lt"/>
                <a:ea typeface="+mn-ea"/>
                <a:cs typeface="+mn-cs"/>
              </a:defRPr>
            </a:lvl1pPr>
            <a:lvl2pPr marL="460375" indent="0" algn="l" defTabSz="914363" rtl="0" eaLnBrk="1" latinLnBrk="0" hangingPunct="1">
              <a:lnSpc>
                <a:spcPct val="90000"/>
              </a:lnSpc>
              <a:spcBef>
                <a:spcPct val="20000"/>
              </a:spcBef>
              <a:buSzPct val="80000"/>
              <a:buFont typeface="Arial" pitchFamily="34" charset="0"/>
              <a:buNone/>
              <a:defRPr sz="2800" kern="1200">
                <a:gradFill>
                  <a:gsLst>
                    <a:gs pos="0">
                      <a:srgbClr val="595959"/>
                    </a:gs>
                    <a:gs pos="86000">
                      <a:srgbClr val="595959"/>
                    </a:gs>
                  </a:gsLst>
                  <a:lin ang="5400000" scaled="0"/>
                </a:gradFill>
                <a:latin typeface="+mn-lt"/>
                <a:ea typeface="+mn-ea"/>
                <a:cs typeface="+mn-cs"/>
              </a:defRPr>
            </a:lvl2pPr>
            <a:lvl3pPr marL="855663" indent="0" algn="l" defTabSz="914363" rtl="0" eaLnBrk="1" latinLnBrk="0" hangingPunct="1">
              <a:lnSpc>
                <a:spcPct val="90000"/>
              </a:lnSpc>
              <a:spcBef>
                <a:spcPct val="20000"/>
              </a:spcBef>
              <a:buSzPct val="80000"/>
              <a:buFont typeface="Arial" pitchFamily="34" charset="0"/>
              <a:buNone/>
              <a:defRPr sz="2400" kern="1200">
                <a:gradFill>
                  <a:gsLst>
                    <a:gs pos="0">
                      <a:srgbClr val="595959"/>
                    </a:gs>
                    <a:gs pos="86000">
                      <a:srgbClr val="595959"/>
                    </a:gs>
                  </a:gsLst>
                  <a:lin ang="5400000" scaled="0"/>
                </a:gradFill>
                <a:latin typeface="+mn-lt"/>
                <a:ea typeface="+mn-ea"/>
                <a:cs typeface="+mn-cs"/>
              </a:defRPr>
            </a:lvl3pPr>
            <a:lvl4pPr marL="1258888" indent="0" algn="l" defTabSz="914363" rtl="0" eaLnBrk="1" latinLnBrk="0" hangingPunct="1">
              <a:lnSpc>
                <a:spcPct val="90000"/>
              </a:lnSpc>
              <a:spcBef>
                <a:spcPct val="20000"/>
              </a:spcBef>
              <a:buSzPct val="80000"/>
              <a:buFont typeface="Arial" pitchFamily="34" charset="0"/>
              <a:buNone/>
              <a:defRPr sz="2000" kern="1200">
                <a:gradFill>
                  <a:gsLst>
                    <a:gs pos="0">
                      <a:srgbClr val="595959"/>
                    </a:gs>
                    <a:gs pos="86000">
                      <a:srgbClr val="595959"/>
                    </a:gs>
                  </a:gsLst>
                  <a:lin ang="5400000" scaled="0"/>
                </a:gradFill>
                <a:latin typeface="+mn-lt"/>
                <a:ea typeface="+mn-ea"/>
                <a:cs typeface="+mn-cs"/>
              </a:defRPr>
            </a:lvl4pPr>
            <a:lvl5pPr marL="1604963" indent="0" algn="l" defTabSz="914363" rtl="0" eaLnBrk="1" latinLnBrk="0" hangingPunct="1">
              <a:lnSpc>
                <a:spcPct val="90000"/>
              </a:lnSpc>
              <a:spcBef>
                <a:spcPct val="20000"/>
              </a:spcBef>
              <a:buSzPct val="80000"/>
              <a:buFont typeface="Arial" pitchFamily="34" charset="0"/>
              <a:buNone/>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srgbClr val="FFFFFF">
                    <a:alpha val="98000"/>
                  </a:srgbClr>
                </a:solidFill>
              </a:rPr>
              <a:t>btlod-74</a:t>
            </a:r>
            <a:endParaRPr lang="en-US" sz="1800" dirty="0" smtClean="0">
              <a:solidFill>
                <a:srgbClr val="FFFFFF">
                  <a:alpha val="98000"/>
                </a:srgbClr>
              </a:solidFill>
            </a:endParaRPr>
          </a:p>
        </p:txBody>
      </p:sp>
      <p:pic>
        <p:nvPicPr>
          <p:cNvPr id="1027" name="Picture 3"/>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rot="21354468">
            <a:off x="2046516" y="4057206"/>
            <a:ext cx="1585958" cy="1559823"/>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192827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Agenda</a:t>
            </a:r>
            <a:endParaRPr lang="en-US" dirty="0"/>
          </a:p>
        </p:txBody>
      </p:sp>
      <p:sp>
        <p:nvSpPr>
          <p:cNvPr id="5" name="Text Placeholder 4"/>
          <p:cNvSpPr>
            <a:spLocks noGrp="1"/>
          </p:cNvSpPr>
          <p:nvPr>
            <p:ph type="body" sz="quarter" idx="11"/>
          </p:nvPr>
        </p:nvSpPr>
        <p:spPr>
          <a:xfrm>
            <a:off x="2606032" y="1844155"/>
            <a:ext cx="6172208" cy="4388894"/>
          </a:xfrm>
        </p:spPr>
        <p:txBody>
          <a:bodyPr/>
          <a:lstStyle/>
          <a:p>
            <a:r>
              <a:rPr lang="en-US" dirty="0" smtClean="0"/>
              <a:t>What is ACS</a:t>
            </a:r>
          </a:p>
          <a:p>
            <a:r>
              <a:rPr lang="en-US" dirty="0" smtClean="0"/>
              <a:t>How is it configured</a:t>
            </a:r>
          </a:p>
          <a:p>
            <a:r>
              <a:rPr lang="en-US" dirty="0" smtClean="0"/>
              <a:t>Using in web applications</a:t>
            </a:r>
          </a:p>
          <a:p>
            <a:r>
              <a:rPr lang="en-US" dirty="0" smtClean="0"/>
              <a:t>Mobile scenarios</a:t>
            </a:r>
          </a:p>
          <a:p>
            <a:r>
              <a:rPr lang="en-US" dirty="0" smtClean="0"/>
              <a:t>Part of provider model</a:t>
            </a:r>
          </a:p>
        </p:txBody>
      </p:sp>
    </p:spTree>
    <p:extLst>
      <p:ext uri="{BB962C8B-B14F-4D97-AF65-F5344CB8AC3E}">
        <p14:creationId xmlns:p14="http://schemas.microsoft.com/office/powerpoint/2010/main" val="2755900633"/>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388247" y="1390965"/>
            <a:ext cx="8371083" cy="488227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17" name="TextBox 16"/>
          <p:cNvSpPr txBox="1"/>
          <p:nvPr/>
        </p:nvSpPr>
        <p:spPr>
          <a:xfrm>
            <a:off x="2673321" y="4197531"/>
            <a:ext cx="3780264" cy="523220"/>
          </a:xfrm>
          <a:prstGeom prst="rect">
            <a:avLst/>
          </a:prstGeom>
          <a:noFill/>
        </p:spPr>
        <p:txBody>
          <a:bodyPr wrap="square" rtlCol="0">
            <a:spAutoFit/>
          </a:bodyPr>
          <a:lstStyle/>
          <a:p>
            <a:pPr algn="ctr" defTabSz="914363"/>
            <a:r>
              <a:rPr lang="en-US" sz="2800" spc="-100" dirty="0">
                <a:gradFill>
                  <a:gsLst>
                    <a:gs pos="0">
                      <a:srgbClr val="595959"/>
                    </a:gs>
                    <a:gs pos="86000">
                      <a:srgbClr val="595959"/>
                    </a:gs>
                  </a:gsLst>
                  <a:lin ang="5400000" scaled="0"/>
                </a:gradFill>
                <a:latin typeface="Segoe UI Light" pitchFamily="34" charset="0"/>
              </a:rPr>
              <a:t>Core Services</a:t>
            </a:r>
          </a:p>
        </p:txBody>
      </p:sp>
      <p:grpSp>
        <p:nvGrpSpPr>
          <p:cNvPr id="4" name="Group 3"/>
          <p:cNvGrpSpPr/>
          <p:nvPr/>
        </p:nvGrpSpPr>
        <p:grpSpPr>
          <a:xfrm>
            <a:off x="504295" y="4967422"/>
            <a:ext cx="8465823" cy="1376248"/>
            <a:chOff x="504295" y="4967422"/>
            <a:chExt cx="8465823" cy="1462875"/>
          </a:xfrm>
        </p:grpSpPr>
        <p:sp>
          <p:nvSpPr>
            <p:cNvPr id="3" name="Rectangle 2"/>
            <p:cNvSpPr/>
            <p:nvPr/>
          </p:nvSpPr>
          <p:spPr bwMode="auto">
            <a:xfrm>
              <a:off x="504295" y="4967422"/>
              <a:ext cx="8121221" cy="1462875"/>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19" name="TextBox 18"/>
            <p:cNvSpPr txBox="1"/>
            <p:nvPr/>
          </p:nvSpPr>
          <p:spPr>
            <a:xfrm>
              <a:off x="605667" y="5536878"/>
              <a:ext cx="1831612" cy="687014"/>
            </a:xfrm>
            <a:prstGeom prst="rect">
              <a:avLst/>
            </a:prstGeom>
            <a:noFill/>
          </p:spPr>
          <p:txBody>
            <a:bodyPr wrap="square" rtlCol="0">
              <a:spAutoFit/>
            </a:bodyPr>
            <a:lstStyle/>
            <a:p>
              <a:pPr marL="457200" indent="-457200" defTabSz="914363">
                <a:buFont typeface="Wingdings" pitchFamily="2" charset="2"/>
                <a:buChar char="ü"/>
              </a:pPr>
              <a:r>
                <a:rPr lang="en-US" sz="1800" spc="-100" dirty="0" smtClean="0">
                  <a:solidFill>
                    <a:srgbClr val="FFFFFF"/>
                  </a:solidFill>
                  <a:latin typeface="Segoe UI Light" pitchFamily="34" charset="0"/>
                </a:rPr>
                <a:t>Caching</a:t>
              </a:r>
            </a:p>
            <a:p>
              <a:pPr marL="457200" indent="-457200" defTabSz="914363">
                <a:buFont typeface="Wingdings" pitchFamily="2" charset="2"/>
                <a:buChar char="ü"/>
              </a:pPr>
              <a:r>
                <a:rPr lang="en-US" sz="1800" spc="-100" dirty="0" smtClean="0">
                  <a:solidFill>
                    <a:srgbClr val="FFFFFF"/>
                  </a:solidFill>
                  <a:latin typeface="Segoe UI Light" pitchFamily="34" charset="0"/>
                </a:rPr>
                <a:t>CDN</a:t>
              </a:r>
              <a:endParaRPr lang="en-US" sz="1800" spc="-100" dirty="0">
                <a:solidFill>
                  <a:srgbClr val="FFFFFF"/>
                </a:solidFill>
                <a:latin typeface="Segoe UI Light" pitchFamily="34" charset="0"/>
              </a:endParaRPr>
            </a:p>
          </p:txBody>
        </p:sp>
        <p:sp>
          <p:nvSpPr>
            <p:cNvPr id="21" name="TextBox 20"/>
            <p:cNvSpPr txBox="1"/>
            <p:nvPr/>
          </p:nvSpPr>
          <p:spPr>
            <a:xfrm>
              <a:off x="2220670" y="5541798"/>
              <a:ext cx="2210785" cy="687014"/>
            </a:xfrm>
            <a:prstGeom prst="rect">
              <a:avLst/>
            </a:prstGeom>
            <a:noFill/>
          </p:spPr>
          <p:txBody>
            <a:bodyPr wrap="square" rtlCol="0">
              <a:spAutoFit/>
            </a:bodyPr>
            <a:lstStyle/>
            <a:p>
              <a:pPr marL="457200" indent="-457200" defTabSz="914363">
                <a:buFont typeface="Wingdings" pitchFamily="2" charset="2"/>
                <a:buChar char="ü"/>
              </a:pPr>
              <a:r>
                <a:rPr lang="en-US" sz="1800" spc="-100" dirty="0" smtClean="0">
                  <a:solidFill>
                    <a:srgbClr val="FFFFFF"/>
                  </a:solidFill>
                  <a:latin typeface="Segoe UI Light" pitchFamily="34" charset="0"/>
                </a:rPr>
                <a:t>Service Bus</a:t>
              </a:r>
            </a:p>
            <a:p>
              <a:pPr marL="457200" indent="-457200" defTabSz="914363">
                <a:buFont typeface="Wingdings" pitchFamily="2" charset="2"/>
                <a:buChar char="ü"/>
              </a:pPr>
              <a:r>
                <a:rPr lang="en-US" sz="1800" spc="-100" dirty="0" smtClean="0">
                  <a:solidFill>
                    <a:srgbClr val="FFFFFF"/>
                  </a:solidFill>
                  <a:latin typeface="Segoe UI Light" pitchFamily="34" charset="0"/>
                </a:rPr>
                <a:t>Reporting</a:t>
              </a:r>
              <a:endParaRPr lang="en-US" sz="1800" spc="-100" dirty="0">
                <a:solidFill>
                  <a:srgbClr val="FFFFFF"/>
                </a:solidFill>
                <a:latin typeface="Segoe UI Light" pitchFamily="34" charset="0"/>
              </a:endParaRPr>
            </a:p>
          </p:txBody>
        </p:sp>
        <p:sp>
          <p:nvSpPr>
            <p:cNvPr id="22" name="TextBox 21"/>
            <p:cNvSpPr txBox="1"/>
            <p:nvPr/>
          </p:nvSpPr>
          <p:spPr>
            <a:xfrm>
              <a:off x="4545700" y="5541798"/>
              <a:ext cx="2210785" cy="687014"/>
            </a:xfrm>
            <a:prstGeom prst="rect">
              <a:avLst/>
            </a:prstGeom>
            <a:noFill/>
          </p:spPr>
          <p:txBody>
            <a:bodyPr wrap="square" rtlCol="0">
              <a:spAutoFit/>
            </a:bodyPr>
            <a:lstStyle/>
            <a:p>
              <a:pPr marL="457200" indent="-457200" defTabSz="914363">
                <a:buFont typeface="Wingdings" pitchFamily="2" charset="2"/>
                <a:buChar char="ü"/>
              </a:pPr>
              <a:r>
                <a:rPr lang="en-US" sz="1800" spc="-100" dirty="0" smtClean="0">
                  <a:solidFill>
                    <a:srgbClr val="FFFFFF"/>
                  </a:solidFill>
                  <a:latin typeface="Segoe UI Light" pitchFamily="34" charset="0"/>
                </a:rPr>
                <a:t>Data Sync</a:t>
              </a:r>
            </a:p>
            <a:p>
              <a:pPr marL="457200" indent="-457200" defTabSz="914363">
                <a:buFont typeface="Wingdings" pitchFamily="2" charset="2"/>
                <a:buChar char="ü"/>
              </a:pPr>
              <a:r>
                <a:rPr lang="en-US" sz="1800" spc="-100" dirty="0" smtClean="0">
                  <a:solidFill>
                    <a:srgbClr val="FFFFFF"/>
                  </a:solidFill>
                  <a:latin typeface="Segoe UI Light" pitchFamily="34" charset="0"/>
                </a:rPr>
                <a:t>Azure Connect</a:t>
              </a:r>
              <a:endParaRPr lang="en-US" sz="1800" spc="-100" dirty="0">
                <a:solidFill>
                  <a:srgbClr val="FFFFFF"/>
                </a:solidFill>
                <a:latin typeface="Segoe UI Light" pitchFamily="34" charset="0"/>
              </a:endParaRPr>
            </a:p>
          </p:txBody>
        </p:sp>
        <p:sp>
          <p:nvSpPr>
            <p:cNvPr id="23" name="TextBox 22"/>
            <p:cNvSpPr txBox="1"/>
            <p:nvPr/>
          </p:nvSpPr>
          <p:spPr>
            <a:xfrm>
              <a:off x="6759333" y="5538208"/>
              <a:ext cx="2210785" cy="687014"/>
            </a:xfrm>
            <a:prstGeom prst="rect">
              <a:avLst/>
            </a:prstGeom>
            <a:noFill/>
          </p:spPr>
          <p:txBody>
            <a:bodyPr wrap="square" rtlCol="0">
              <a:spAutoFit/>
            </a:bodyPr>
            <a:lstStyle/>
            <a:p>
              <a:pPr marL="457200" indent="-457200" defTabSz="914363">
                <a:buFont typeface="Wingdings" pitchFamily="2" charset="2"/>
                <a:buChar char="ü"/>
              </a:pPr>
              <a:r>
                <a:rPr lang="en-US" sz="1800" spc="-100" dirty="0" smtClean="0">
                  <a:solidFill>
                    <a:srgbClr val="FFFFFF"/>
                  </a:solidFill>
                  <a:latin typeface="Segoe UI Light" pitchFamily="34" charset="0"/>
                </a:rPr>
                <a:t>Identity</a:t>
              </a:r>
            </a:p>
            <a:p>
              <a:pPr marL="457200" indent="-457200" defTabSz="914363">
                <a:buFont typeface="Wingdings" pitchFamily="2" charset="2"/>
                <a:buChar char="ü"/>
              </a:pPr>
              <a:r>
                <a:rPr lang="en-US" sz="1800" spc="-100" dirty="0" smtClean="0">
                  <a:solidFill>
                    <a:srgbClr val="FFFFFF"/>
                  </a:solidFill>
                  <a:latin typeface="Segoe UI Light" pitchFamily="34" charset="0"/>
                </a:rPr>
                <a:t>HPC</a:t>
              </a:r>
              <a:endParaRPr lang="en-US" sz="1800" spc="-100" dirty="0">
                <a:solidFill>
                  <a:srgbClr val="FFFFFF"/>
                </a:solidFill>
                <a:latin typeface="Segoe UI Light" pitchFamily="34" charset="0"/>
              </a:endParaRPr>
            </a:p>
          </p:txBody>
        </p:sp>
        <p:sp>
          <p:nvSpPr>
            <p:cNvPr id="24" name="TextBox 23"/>
            <p:cNvSpPr txBox="1"/>
            <p:nvPr/>
          </p:nvSpPr>
          <p:spPr>
            <a:xfrm>
              <a:off x="2673320" y="5054049"/>
              <a:ext cx="3780264" cy="556154"/>
            </a:xfrm>
            <a:prstGeom prst="rect">
              <a:avLst/>
            </a:prstGeom>
            <a:noFill/>
          </p:spPr>
          <p:txBody>
            <a:bodyPr wrap="square" rtlCol="0">
              <a:spAutoFit/>
            </a:bodyPr>
            <a:lstStyle/>
            <a:p>
              <a:pPr algn="ctr" defTabSz="914363"/>
              <a:r>
                <a:rPr lang="en-US" sz="2800" b="1" spc="-100" dirty="0" smtClean="0">
                  <a:solidFill>
                    <a:srgbClr val="FFFFFF"/>
                  </a:solidFill>
                  <a:latin typeface="Segoe UI Light" pitchFamily="34" charset="0"/>
                </a:rPr>
                <a:t>Additional Services</a:t>
              </a:r>
              <a:endParaRPr lang="en-US" sz="2800" b="1" spc="-100" dirty="0">
                <a:solidFill>
                  <a:srgbClr val="FFFFFF"/>
                </a:solidFill>
                <a:latin typeface="Segoe UI Light" pitchFamily="34" charset="0"/>
              </a:endParaRPr>
            </a:p>
          </p:txBody>
        </p:sp>
      </p:grpSp>
      <p:sp>
        <p:nvSpPr>
          <p:cNvPr id="2" name="Title 1"/>
          <p:cNvSpPr>
            <a:spLocks noGrp="1"/>
          </p:cNvSpPr>
          <p:nvPr>
            <p:ph type="title"/>
          </p:nvPr>
        </p:nvSpPr>
        <p:spPr/>
        <p:txBody>
          <a:bodyPr/>
          <a:lstStyle/>
          <a:p>
            <a:r>
              <a:rPr lang="en-US" dirty="0" smtClean="0"/>
              <a:t>Windows </a:t>
            </a:r>
            <a:r>
              <a:rPr lang="en-US" dirty="0">
                <a:solidFill>
                  <a:schemeClr val="accent2">
                    <a:alpha val="99000"/>
                  </a:schemeClr>
                </a:solidFill>
              </a:rPr>
              <a:t>Azure</a:t>
            </a:r>
          </a:p>
        </p:txBody>
      </p:sp>
      <p:grpSp>
        <p:nvGrpSpPr>
          <p:cNvPr id="48" name="Group 47"/>
          <p:cNvGrpSpPr/>
          <p:nvPr/>
        </p:nvGrpSpPr>
        <p:grpSpPr>
          <a:xfrm>
            <a:off x="504295" y="1516683"/>
            <a:ext cx="2631606" cy="2680848"/>
            <a:chOff x="914162" y="6336256"/>
            <a:chExt cx="3169095" cy="3172968"/>
          </a:xfrm>
        </p:grpSpPr>
        <p:sp>
          <p:nvSpPr>
            <p:cNvPr id="32" name="Rectangle 31"/>
            <p:cNvSpPr/>
            <p:nvPr/>
          </p:nvSpPr>
          <p:spPr>
            <a:xfrm>
              <a:off x="914162" y="6336256"/>
              <a:ext cx="3169095" cy="3172968"/>
            </a:xfrm>
            <a:prstGeom prst="rect">
              <a:avLst/>
            </a:prstGeom>
            <a:solidFill>
              <a:schemeClr val="accent1"/>
            </a:solidFill>
            <a:ln w="9525" cap="flat" cmpd="sng" algn="ctr">
              <a:noFill/>
              <a:prstDash val="solid"/>
            </a:ln>
            <a:effectLst/>
          </p:spPr>
          <p:txBody>
            <a:bodyPr lIns="182880" bIns="91440" rtlCol="0" anchor="b" anchorCtr="0"/>
            <a:lstStyle/>
            <a:p>
              <a:pPr defTabSz="1218936"/>
              <a:r>
                <a:rPr lang="en-US" sz="2800" dirty="0">
                  <a:solidFill>
                    <a:srgbClr val="FFFFFF">
                      <a:alpha val="99000"/>
                    </a:srgbClr>
                  </a:solidFill>
                  <a:ea typeface="Segoe UI" pitchFamily="34" charset="0"/>
                  <a:cs typeface="Segoe UI" pitchFamily="34" charset="0"/>
                </a:rPr>
                <a:t>Compute</a:t>
              </a:r>
            </a:p>
          </p:txBody>
        </p:sp>
        <p:grpSp>
          <p:nvGrpSpPr>
            <p:cNvPr id="33" name="Group 32"/>
            <p:cNvGrpSpPr/>
            <p:nvPr/>
          </p:nvGrpSpPr>
          <p:grpSpPr bwMode="black">
            <a:xfrm>
              <a:off x="1505538" y="6985926"/>
              <a:ext cx="1891282" cy="1538642"/>
              <a:chOff x="5184775" y="225425"/>
              <a:chExt cx="1500188" cy="1220788"/>
            </a:xfrm>
            <a:solidFill>
              <a:srgbClr val="FFFFFF"/>
            </a:solidFill>
          </p:grpSpPr>
          <p:sp>
            <p:nvSpPr>
              <p:cNvPr id="34" name="Freeform 86"/>
              <p:cNvSpPr>
                <a:spLocks noEditPoints="1"/>
              </p:cNvSpPr>
              <p:nvPr/>
            </p:nvSpPr>
            <p:spPr bwMode="black">
              <a:xfrm>
                <a:off x="5184775" y="344488"/>
                <a:ext cx="1095375" cy="1101725"/>
              </a:xfrm>
              <a:custGeom>
                <a:avLst/>
                <a:gdLst>
                  <a:gd name="T0" fmla="*/ 287 w 292"/>
                  <a:gd name="T1" fmla="*/ 113 h 294"/>
                  <a:gd name="T2" fmla="*/ 239 w 292"/>
                  <a:gd name="T3" fmla="*/ 105 h 294"/>
                  <a:gd name="T4" fmla="*/ 252 w 292"/>
                  <a:gd name="T5" fmla="*/ 58 h 294"/>
                  <a:gd name="T6" fmla="*/ 229 w 292"/>
                  <a:gd name="T7" fmla="*/ 32 h 294"/>
                  <a:gd name="T8" fmla="*/ 187 w 292"/>
                  <a:gd name="T9" fmla="*/ 57 h 294"/>
                  <a:gd name="T10" fmla="*/ 167 w 292"/>
                  <a:gd name="T11" fmla="*/ 6 h 294"/>
                  <a:gd name="T12" fmla="*/ 132 w 292"/>
                  <a:gd name="T13" fmla="*/ 0 h 294"/>
                  <a:gd name="T14" fmla="*/ 115 w 292"/>
                  <a:gd name="T15" fmla="*/ 53 h 294"/>
                  <a:gd name="T16" fmla="*/ 72 w 292"/>
                  <a:gd name="T17" fmla="*/ 31 h 294"/>
                  <a:gd name="T18" fmla="*/ 42 w 292"/>
                  <a:gd name="T19" fmla="*/ 49 h 294"/>
                  <a:gd name="T20" fmla="*/ 59 w 292"/>
                  <a:gd name="T21" fmla="*/ 95 h 294"/>
                  <a:gd name="T22" fmla="*/ 12 w 292"/>
                  <a:gd name="T23" fmla="*/ 107 h 294"/>
                  <a:gd name="T24" fmla="*/ 0 w 292"/>
                  <a:gd name="T25" fmla="*/ 140 h 294"/>
                  <a:gd name="T26" fmla="*/ 43 w 292"/>
                  <a:gd name="T27" fmla="*/ 164 h 294"/>
                  <a:gd name="T28" fmla="*/ 14 w 292"/>
                  <a:gd name="T29" fmla="*/ 204 h 294"/>
                  <a:gd name="T30" fmla="*/ 27 w 292"/>
                  <a:gd name="T31" fmla="*/ 237 h 294"/>
                  <a:gd name="T32" fmla="*/ 75 w 292"/>
                  <a:gd name="T33" fmla="*/ 227 h 294"/>
                  <a:gd name="T34" fmla="*/ 79 w 292"/>
                  <a:gd name="T35" fmla="*/ 276 h 294"/>
                  <a:gd name="T36" fmla="*/ 109 w 292"/>
                  <a:gd name="T37" fmla="*/ 293 h 294"/>
                  <a:gd name="T38" fmla="*/ 140 w 292"/>
                  <a:gd name="T39" fmla="*/ 255 h 294"/>
                  <a:gd name="T40" fmla="*/ 152 w 292"/>
                  <a:gd name="T41" fmla="*/ 255 h 294"/>
                  <a:gd name="T42" fmla="*/ 183 w 292"/>
                  <a:gd name="T43" fmla="*/ 293 h 294"/>
                  <a:gd name="T44" fmla="*/ 213 w 292"/>
                  <a:gd name="T45" fmla="*/ 276 h 294"/>
                  <a:gd name="T46" fmla="*/ 217 w 292"/>
                  <a:gd name="T47" fmla="*/ 227 h 294"/>
                  <a:gd name="T48" fmla="*/ 265 w 292"/>
                  <a:gd name="T49" fmla="*/ 237 h 294"/>
                  <a:gd name="T50" fmla="*/ 278 w 292"/>
                  <a:gd name="T51" fmla="*/ 204 h 294"/>
                  <a:gd name="T52" fmla="*/ 249 w 292"/>
                  <a:gd name="T53" fmla="*/ 164 h 294"/>
                  <a:gd name="T54" fmla="*/ 292 w 292"/>
                  <a:gd name="T55" fmla="*/ 140 h 294"/>
                  <a:gd name="T56" fmla="*/ 187 w 292"/>
                  <a:gd name="T57" fmla="*/ 193 h 294"/>
                  <a:gd name="T58" fmla="*/ 105 w 292"/>
                  <a:gd name="T59" fmla="*/ 193 h 294"/>
                  <a:gd name="T60" fmla="*/ 105 w 292"/>
                  <a:gd name="T61" fmla="*/ 111 h 294"/>
                  <a:gd name="T62" fmla="*/ 187 w 292"/>
                  <a:gd name="T63" fmla="*/ 11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2" h="294">
                    <a:moveTo>
                      <a:pt x="292" y="140"/>
                    </a:moveTo>
                    <a:cubicBezTo>
                      <a:pt x="287" y="113"/>
                      <a:pt x="287" y="113"/>
                      <a:pt x="287" y="113"/>
                    </a:cubicBezTo>
                    <a:cubicBezTo>
                      <a:pt x="286" y="110"/>
                      <a:pt x="284" y="108"/>
                      <a:pt x="280" y="107"/>
                    </a:cubicBezTo>
                    <a:cubicBezTo>
                      <a:pt x="239" y="105"/>
                      <a:pt x="239" y="105"/>
                      <a:pt x="239" y="105"/>
                    </a:cubicBezTo>
                    <a:cubicBezTo>
                      <a:pt x="237" y="102"/>
                      <a:pt x="235" y="98"/>
                      <a:pt x="233" y="95"/>
                    </a:cubicBezTo>
                    <a:cubicBezTo>
                      <a:pt x="252" y="58"/>
                      <a:pt x="252" y="58"/>
                      <a:pt x="252" y="58"/>
                    </a:cubicBezTo>
                    <a:cubicBezTo>
                      <a:pt x="254" y="55"/>
                      <a:pt x="253" y="51"/>
                      <a:pt x="250" y="49"/>
                    </a:cubicBezTo>
                    <a:cubicBezTo>
                      <a:pt x="229" y="32"/>
                      <a:pt x="229" y="32"/>
                      <a:pt x="229" y="32"/>
                    </a:cubicBezTo>
                    <a:cubicBezTo>
                      <a:pt x="227" y="29"/>
                      <a:pt x="223" y="29"/>
                      <a:pt x="220" y="31"/>
                    </a:cubicBezTo>
                    <a:cubicBezTo>
                      <a:pt x="187" y="57"/>
                      <a:pt x="187" y="57"/>
                      <a:pt x="187" y="57"/>
                    </a:cubicBezTo>
                    <a:cubicBezTo>
                      <a:pt x="184" y="55"/>
                      <a:pt x="181" y="54"/>
                      <a:pt x="177" y="53"/>
                    </a:cubicBezTo>
                    <a:cubicBezTo>
                      <a:pt x="167" y="6"/>
                      <a:pt x="167" y="6"/>
                      <a:pt x="167" y="6"/>
                    </a:cubicBezTo>
                    <a:cubicBezTo>
                      <a:pt x="166" y="3"/>
                      <a:pt x="163" y="0"/>
                      <a:pt x="160" y="0"/>
                    </a:cubicBezTo>
                    <a:cubicBezTo>
                      <a:pt x="132" y="0"/>
                      <a:pt x="132" y="0"/>
                      <a:pt x="132" y="0"/>
                    </a:cubicBezTo>
                    <a:cubicBezTo>
                      <a:pt x="129" y="0"/>
                      <a:pt x="126" y="3"/>
                      <a:pt x="125" y="6"/>
                    </a:cubicBezTo>
                    <a:cubicBezTo>
                      <a:pt x="115" y="53"/>
                      <a:pt x="115" y="53"/>
                      <a:pt x="115" y="53"/>
                    </a:cubicBezTo>
                    <a:cubicBezTo>
                      <a:pt x="111" y="54"/>
                      <a:pt x="108" y="55"/>
                      <a:pt x="105" y="57"/>
                    </a:cubicBezTo>
                    <a:cubicBezTo>
                      <a:pt x="72" y="31"/>
                      <a:pt x="72" y="31"/>
                      <a:pt x="72" y="31"/>
                    </a:cubicBezTo>
                    <a:cubicBezTo>
                      <a:pt x="69" y="29"/>
                      <a:pt x="65" y="29"/>
                      <a:pt x="63" y="31"/>
                    </a:cubicBezTo>
                    <a:cubicBezTo>
                      <a:pt x="42" y="49"/>
                      <a:pt x="42" y="49"/>
                      <a:pt x="42" y="49"/>
                    </a:cubicBezTo>
                    <a:cubicBezTo>
                      <a:pt x="39" y="51"/>
                      <a:pt x="39" y="55"/>
                      <a:pt x="40" y="58"/>
                    </a:cubicBezTo>
                    <a:cubicBezTo>
                      <a:pt x="59" y="95"/>
                      <a:pt x="59" y="95"/>
                      <a:pt x="59" y="95"/>
                    </a:cubicBezTo>
                    <a:cubicBezTo>
                      <a:pt x="57" y="98"/>
                      <a:pt x="55" y="102"/>
                      <a:pt x="53" y="105"/>
                    </a:cubicBezTo>
                    <a:cubicBezTo>
                      <a:pt x="12" y="107"/>
                      <a:pt x="12" y="107"/>
                      <a:pt x="12" y="107"/>
                    </a:cubicBezTo>
                    <a:cubicBezTo>
                      <a:pt x="8" y="107"/>
                      <a:pt x="6" y="110"/>
                      <a:pt x="5" y="113"/>
                    </a:cubicBezTo>
                    <a:cubicBezTo>
                      <a:pt x="0" y="140"/>
                      <a:pt x="0" y="140"/>
                      <a:pt x="0" y="140"/>
                    </a:cubicBezTo>
                    <a:cubicBezTo>
                      <a:pt x="0" y="143"/>
                      <a:pt x="1" y="147"/>
                      <a:pt x="4" y="148"/>
                    </a:cubicBezTo>
                    <a:cubicBezTo>
                      <a:pt x="43" y="164"/>
                      <a:pt x="43" y="164"/>
                      <a:pt x="43" y="164"/>
                    </a:cubicBezTo>
                    <a:cubicBezTo>
                      <a:pt x="44" y="168"/>
                      <a:pt x="44" y="172"/>
                      <a:pt x="45" y="176"/>
                    </a:cubicBezTo>
                    <a:cubicBezTo>
                      <a:pt x="14" y="204"/>
                      <a:pt x="14" y="204"/>
                      <a:pt x="14" y="204"/>
                    </a:cubicBezTo>
                    <a:cubicBezTo>
                      <a:pt x="12" y="206"/>
                      <a:pt x="11" y="210"/>
                      <a:pt x="13" y="213"/>
                    </a:cubicBezTo>
                    <a:cubicBezTo>
                      <a:pt x="27" y="237"/>
                      <a:pt x="27" y="237"/>
                      <a:pt x="27" y="237"/>
                    </a:cubicBezTo>
                    <a:cubicBezTo>
                      <a:pt x="28" y="239"/>
                      <a:pt x="32" y="241"/>
                      <a:pt x="35" y="240"/>
                    </a:cubicBezTo>
                    <a:cubicBezTo>
                      <a:pt x="75" y="227"/>
                      <a:pt x="75" y="227"/>
                      <a:pt x="75" y="227"/>
                    </a:cubicBezTo>
                    <a:cubicBezTo>
                      <a:pt x="78" y="230"/>
                      <a:pt x="81" y="233"/>
                      <a:pt x="84" y="235"/>
                    </a:cubicBezTo>
                    <a:cubicBezTo>
                      <a:pt x="79" y="276"/>
                      <a:pt x="79" y="276"/>
                      <a:pt x="79" y="276"/>
                    </a:cubicBezTo>
                    <a:cubicBezTo>
                      <a:pt x="78" y="280"/>
                      <a:pt x="80" y="283"/>
                      <a:pt x="83" y="284"/>
                    </a:cubicBezTo>
                    <a:cubicBezTo>
                      <a:pt x="109" y="293"/>
                      <a:pt x="109" y="293"/>
                      <a:pt x="109" y="293"/>
                    </a:cubicBezTo>
                    <a:cubicBezTo>
                      <a:pt x="112" y="294"/>
                      <a:pt x="116" y="293"/>
                      <a:pt x="118" y="291"/>
                    </a:cubicBezTo>
                    <a:cubicBezTo>
                      <a:pt x="140" y="255"/>
                      <a:pt x="140" y="255"/>
                      <a:pt x="140" y="255"/>
                    </a:cubicBezTo>
                    <a:cubicBezTo>
                      <a:pt x="142" y="255"/>
                      <a:pt x="144" y="256"/>
                      <a:pt x="146" y="256"/>
                    </a:cubicBezTo>
                    <a:cubicBezTo>
                      <a:pt x="148" y="256"/>
                      <a:pt x="150" y="255"/>
                      <a:pt x="152" y="255"/>
                    </a:cubicBezTo>
                    <a:cubicBezTo>
                      <a:pt x="174" y="291"/>
                      <a:pt x="174" y="291"/>
                      <a:pt x="174" y="291"/>
                    </a:cubicBezTo>
                    <a:cubicBezTo>
                      <a:pt x="176" y="293"/>
                      <a:pt x="180" y="294"/>
                      <a:pt x="183" y="293"/>
                    </a:cubicBezTo>
                    <a:cubicBezTo>
                      <a:pt x="209" y="284"/>
                      <a:pt x="209" y="284"/>
                      <a:pt x="209" y="284"/>
                    </a:cubicBezTo>
                    <a:cubicBezTo>
                      <a:pt x="212" y="283"/>
                      <a:pt x="214" y="280"/>
                      <a:pt x="213" y="276"/>
                    </a:cubicBezTo>
                    <a:cubicBezTo>
                      <a:pt x="208" y="235"/>
                      <a:pt x="208" y="235"/>
                      <a:pt x="208" y="235"/>
                    </a:cubicBezTo>
                    <a:cubicBezTo>
                      <a:pt x="211" y="232"/>
                      <a:pt x="214" y="230"/>
                      <a:pt x="217" y="227"/>
                    </a:cubicBezTo>
                    <a:cubicBezTo>
                      <a:pt x="257" y="240"/>
                      <a:pt x="257" y="240"/>
                      <a:pt x="257" y="240"/>
                    </a:cubicBezTo>
                    <a:cubicBezTo>
                      <a:pt x="260" y="241"/>
                      <a:pt x="264" y="239"/>
                      <a:pt x="265" y="237"/>
                    </a:cubicBezTo>
                    <a:cubicBezTo>
                      <a:pt x="279" y="213"/>
                      <a:pt x="279" y="213"/>
                      <a:pt x="279" y="213"/>
                    </a:cubicBezTo>
                    <a:cubicBezTo>
                      <a:pt x="281" y="210"/>
                      <a:pt x="280" y="206"/>
                      <a:pt x="278" y="204"/>
                    </a:cubicBezTo>
                    <a:cubicBezTo>
                      <a:pt x="247" y="176"/>
                      <a:pt x="247" y="176"/>
                      <a:pt x="247" y="176"/>
                    </a:cubicBezTo>
                    <a:cubicBezTo>
                      <a:pt x="248" y="172"/>
                      <a:pt x="248" y="168"/>
                      <a:pt x="249" y="164"/>
                    </a:cubicBezTo>
                    <a:cubicBezTo>
                      <a:pt x="288" y="148"/>
                      <a:pt x="288" y="148"/>
                      <a:pt x="288" y="148"/>
                    </a:cubicBezTo>
                    <a:cubicBezTo>
                      <a:pt x="291" y="147"/>
                      <a:pt x="292" y="144"/>
                      <a:pt x="292" y="140"/>
                    </a:cubicBezTo>
                    <a:close/>
                    <a:moveTo>
                      <a:pt x="204" y="152"/>
                    </a:moveTo>
                    <a:cubicBezTo>
                      <a:pt x="204" y="168"/>
                      <a:pt x="197" y="182"/>
                      <a:pt x="187" y="193"/>
                    </a:cubicBezTo>
                    <a:cubicBezTo>
                      <a:pt x="176" y="203"/>
                      <a:pt x="162" y="210"/>
                      <a:pt x="146" y="210"/>
                    </a:cubicBezTo>
                    <a:cubicBezTo>
                      <a:pt x="130" y="210"/>
                      <a:pt x="116" y="203"/>
                      <a:pt x="105" y="193"/>
                    </a:cubicBezTo>
                    <a:cubicBezTo>
                      <a:pt x="95" y="182"/>
                      <a:pt x="88" y="168"/>
                      <a:pt x="88" y="152"/>
                    </a:cubicBezTo>
                    <a:cubicBezTo>
                      <a:pt x="88" y="136"/>
                      <a:pt x="95" y="121"/>
                      <a:pt x="105" y="111"/>
                    </a:cubicBezTo>
                    <a:cubicBezTo>
                      <a:pt x="116" y="100"/>
                      <a:pt x="130" y="94"/>
                      <a:pt x="146" y="94"/>
                    </a:cubicBezTo>
                    <a:cubicBezTo>
                      <a:pt x="162" y="94"/>
                      <a:pt x="176" y="100"/>
                      <a:pt x="187" y="111"/>
                    </a:cubicBezTo>
                    <a:cubicBezTo>
                      <a:pt x="197" y="121"/>
                      <a:pt x="204" y="136"/>
                      <a:pt x="204" y="1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3"/>
                <a:endParaRPr lang="en-US" sz="1800" dirty="0">
                  <a:solidFill>
                    <a:srgbClr val="292929"/>
                  </a:solidFill>
                </a:endParaRPr>
              </a:p>
            </p:txBody>
          </p:sp>
          <p:sp>
            <p:nvSpPr>
              <p:cNvPr id="35" name="Oval 87"/>
              <p:cNvSpPr>
                <a:spLocks noChangeArrowheads="1"/>
              </p:cNvSpPr>
              <p:nvPr/>
            </p:nvSpPr>
            <p:spPr bwMode="black">
              <a:xfrm>
                <a:off x="5630863" y="812800"/>
                <a:ext cx="203200" cy="2032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3"/>
                <a:endParaRPr lang="en-US" sz="1800" dirty="0">
                  <a:solidFill>
                    <a:srgbClr val="292929"/>
                  </a:solidFill>
                </a:endParaRPr>
              </a:p>
            </p:txBody>
          </p:sp>
          <p:sp>
            <p:nvSpPr>
              <p:cNvPr id="36" name="Freeform 88"/>
              <p:cNvSpPr>
                <a:spLocks noEditPoints="1"/>
              </p:cNvSpPr>
              <p:nvPr/>
            </p:nvSpPr>
            <p:spPr bwMode="black">
              <a:xfrm>
                <a:off x="6129338" y="225425"/>
                <a:ext cx="555625" cy="598488"/>
              </a:xfrm>
              <a:custGeom>
                <a:avLst/>
                <a:gdLst>
                  <a:gd name="T0" fmla="*/ 129 w 148"/>
                  <a:gd name="T1" fmla="*/ 91 h 160"/>
                  <a:gd name="T2" fmla="*/ 131 w 148"/>
                  <a:gd name="T3" fmla="*/ 80 h 160"/>
                  <a:gd name="T4" fmla="*/ 129 w 148"/>
                  <a:gd name="T5" fmla="*/ 70 h 160"/>
                  <a:gd name="T6" fmla="*/ 145 w 148"/>
                  <a:gd name="T7" fmla="*/ 55 h 160"/>
                  <a:gd name="T8" fmla="*/ 147 w 148"/>
                  <a:gd name="T9" fmla="*/ 50 h 160"/>
                  <a:gd name="T10" fmla="*/ 147 w 148"/>
                  <a:gd name="T11" fmla="*/ 46 h 160"/>
                  <a:gd name="T12" fmla="*/ 140 w 148"/>
                  <a:gd name="T13" fmla="*/ 34 h 160"/>
                  <a:gd name="T14" fmla="*/ 133 w 148"/>
                  <a:gd name="T15" fmla="*/ 31 h 160"/>
                  <a:gd name="T16" fmla="*/ 131 w 148"/>
                  <a:gd name="T17" fmla="*/ 31 h 160"/>
                  <a:gd name="T18" fmla="*/ 111 w 148"/>
                  <a:gd name="T19" fmla="*/ 37 h 160"/>
                  <a:gd name="T20" fmla="*/ 92 w 148"/>
                  <a:gd name="T21" fmla="*/ 27 h 160"/>
                  <a:gd name="T22" fmla="*/ 88 w 148"/>
                  <a:gd name="T23" fmla="*/ 6 h 160"/>
                  <a:gd name="T24" fmla="*/ 81 w 148"/>
                  <a:gd name="T25" fmla="*/ 0 h 160"/>
                  <a:gd name="T26" fmla="*/ 67 w 148"/>
                  <a:gd name="T27" fmla="*/ 0 h 160"/>
                  <a:gd name="T28" fmla="*/ 60 w 148"/>
                  <a:gd name="T29" fmla="*/ 6 h 160"/>
                  <a:gd name="T30" fmla="*/ 55 w 148"/>
                  <a:gd name="T31" fmla="*/ 27 h 160"/>
                  <a:gd name="T32" fmla="*/ 37 w 148"/>
                  <a:gd name="T33" fmla="*/ 38 h 160"/>
                  <a:gd name="T34" fmla="*/ 16 w 148"/>
                  <a:gd name="T35" fmla="*/ 31 h 160"/>
                  <a:gd name="T36" fmla="*/ 14 w 148"/>
                  <a:gd name="T37" fmla="*/ 31 h 160"/>
                  <a:gd name="T38" fmla="*/ 8 w 148"/>
                  <a:gd name="T39" fmla="*/ 34 h 160"/>
                  <a:gd name="T40" fmla="*/ 1 w 148"/>
                  <a:gd name="T41" fmla="*/ 46 h 160"/>
                  <a:gd name="T42" fmla="*/ 0 w 148"/>
                  <a:gd name="T43" fmla="*/ 50 h 160"/>
                  <a:gd name="T44" fmla="*/ 2 w 148"/>
                  <a:gd name="T45" fmla="*/ 55 h 160"/>
                  <a:gd name="T46" fmla="*/ 19 w 148"/>
                  <a:gd name="T47" fmla="*/ 70 h 160"/>
                  <a:gd name="T48" fmla="*/ 17 w 148"/>
                  <a:gd name="T49" fmla="*/ 80 h 160"/>
                  <a:gd name="T50" fmla="*/ 19 w 148"/>
                  <a:gd name="T51" fmla="*/ 91 h 160"/>
                  <a:gd name="T52" fmla="*/ 2 w 148"/>
                  <a:gd name="T53" fmla="*/ 106 h 160"/>
                  <a:gd name="T54" fmla="*/ 0 w 148"/>
                  <a:gd name="T55" fmla="*/ 111 h 160"/>
                  <a:gd name="T56" fmla="*/ 1 w 148"/>
                  <a:gd name="T57" fmla="*/ 114 h 160"/>
                  <a:gd name="T58" fmla="*/ 8 w 148"/>
                  <a:gd name="T59" fmla="*/ 126 h 160"/>
                  <a:gd name="T60" fmla="*/ 14 w 148"/>
                  <a:gd name="T61" fmla="*/ 130 h 160"/>
                  <a:gd name="T62" fmla="*/ 16 w 148"/>
                  <a:gd name="T63" fmla="*/ 130 h 160"/>
                  <a:gd name="T64" fmla="*/ 37 w 148"/>
                  <a:gd name="T65" fmla="*/ 123 h 160"/>
                  <a:gd name="T66" fmla="*/ 55 w 148"/>
                  <a:gd name="T67" fmla="*/ 133 h 160"/>
                  <a:gd name="T68" fmla="*/ 60 w 148"/>
                  <a:gd name="T69" fmla="*/ 155 h 160"/>
                  <a:gd name="T70" fmla="*/ 67 w 148"/>
                  <a:gd name="T71" fmla="*/ 160 h 160"/>
                  <a:gd name="T72" fmla="*/ 81 w 148"/>
                  <a:gd name="T73" fmla="*/ 160 h 160"/>
                  <a:gd name="T74" fmla="*/ 88 w 148"/>
                  <a:gd name="T75" fmla="*/ 155 h 160"/>
                  <a:gd name="T76" fmla="*/ 92 w 148"/>
                  <a:gd name="T77" fmla="*/ 134 h 160"/>
                  <a:gd name="T78" fmla="*/ 111 w 148"/>
                  <a:gd name="T79" fmla="*/ 123 h 160"/>
                  <a:gd name="T80" fmla="*/ 131 w 148"/>
                  <a:gd name="T81" fmla="*/ 130 h 160"/>
                  <a:gd name="T82" fmla="*/ 133 w 148"/>
                  <a:gd name="T83" fmla="*/ 130 h 160"/>
                  <a:gd name="T84" fmla="*/ 140 w 148"/>
                  <a:gd name="T85" fmla="*/ 126 h 160"/>
                  <a:gd name="T86" fmla="*/ 147 w 148"/>
                  <a:gd name="T87" fmla="*/ 114 h 160"/>
                  <a:gd name="T88" fmla="*/ 147 w 148"/>
                  <a:gd name="T89" fmla="*/ 111 h 160"/>
                  <a:gd name="T90" fmla="*/ 145 w 148"/>
                  <a:gd name="T91" fmla="*/ 106 h 160"/>
                  <a:gd name="T92" fmla="*/ 129 w 148"/>
                  <a:gd name="T93" fmla="*/ 91 h 160"/>
                  <a:gd name="T94" fmla="*/ 96 w 148"/>
                  <a:gd name="T95" fmla="*/ 80 h 160"/>
                  <a:gd name="T96" fmla="*/ 74 w 148"/>
                  <a:gd name="T97" fmla="*/ 102 h 160"/>
                  <a:gd name="T98" fmla="*/ 52 w 148"/>
                  <a:gd name="T99" fmla="*/ 80 h 160"/>
                  <a:gd name="T100" fmla="*/ 74 w 148"/>
                  <a:gd name="T101" fmla="*/ 58 h 160"/>
                  <a:gd name="T102" fmla="*/ 96 w 148"/>
                  <a:gd name="T103"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8" h="160">
                    <a:moveTo>
                      <a:pt x="129" y="91"/>
                    </a:moveTo>
                    <a:cubicBezTo>
                      <a:pt x="130" y="88"/>
                      <a:pt x="131" y="84"/>
                      <a:pt x="131" y="80"/>
                    </a:cubicBezTo>
                    <a:cubicBezTo>
                      <a:pt x="131" y="77"/>
                      <a:pt x="130" y="73"/>
                      <a:pt x="129" y="70"/>
                    </a:cubicBezTo>
                    <a:cubicBezTo>
                      <a:pt x="145" y="55"/>
                      <a:pt x="145" y="55"/>
                      <a:pt x="145" y="55"/>
                    </a:cubicBezTo>
                    <a:cubicBezTo>
                      <a:pt x="147" y="54"/>
                      <a:pt x="147" y="52"/>
                      <a:pt x="147" y="50"/>
                    </a:cubicBezTo>
                    <a:cubicBezTo>
                      <a:pt x="147" y="49"/>
                      <a:pt x="147" y="47"/>
                      <a:pt x="147" y="46"/>
                    </a:cubicBezTo>
                    <a:cubicBezTo>
                      <a:pt x="140" y="34"/>
                      <a:pt x="140" y="34"/>
                      <a:pt x="140" y="34"/>
                    </a:cubicBezTo>
                    <a:cubicBezTo>
                      <a:pt x="138" y="32"/>
                      <a:pt x="136" y="31"/>
                      <a:pt x="133" y="31"/>
                    </a:cubicBezTo>
                    <a:cubicBezTo>
                      <a:pt x="133" y="31"/>
                      <a:pt x="132" y="31"/>
                      <a:pt x="131" y="31"/>
                    </a:cubicBezTo>
                    <a:cubicBezTo>
                      <a:pt x="111" y="37"/>
                      <a:pt x="111" y="37"/>
                      <a:pt x="111" y="37"/>
                    </a:cubicBezTo>
                    <a:cubicBezTo>
                      <a:pt x="105" y="33"/>
                      <a:pt x="99" y="29"/>
                      <a:pt x="92" y="27"/>
                    </a:cubicBezTo>
                    <a:cubicBezTo>
                      <a:pt x="88" y="6"/>
                      <a:pt x="88" y="6"/>
                      <a:pt x="88" y="6"/>
                    </a:cubicBezTo>
                    <a:cubicBezTo>
                      <a:pt x="87" y="3"/>
                      <a:pt x="84" y="0"/>
                      <a:pt x="81" y="0"/>
                    </a:cubicBezTo>
                    <a:cubicBezTo>
                      <a:pt x="67" y="0"/>
                      <a:pt x="67" y="0"/>
                      <a:pt x="67" y="0"/>
                    </a:cubicBezTo>
                    <a:cubicBezTo>
                      <a:pt x="63" y="0"/>
                      <a:pt x="61" y="3"/>
                      <a:pt x="60" y="6"/>
                    </a:cubicBezTo>
                    <a:cubicBezTo>
                      <a:pt x="55" y="27"/>
                      <a:pt x="55" y="27"/>
                      <a:pt x="55" y="27"/>
                    </a:cubicBezTo>
                    <a:cubicBezTo>
                      <a:pt x="48" y="29"/>
                      <a:pt x="42" y="33"/>
                      <a:pt x="37" y="38"/>
                    </a:cubicBezTo>
                    <a:cubicBezTo>
                      <a:pt x="16" y="31"/>
                      <a:pt x="16" y="31"/>
                      <a:pt x="16" y="31"/>
                    </a:cubicBezTo>
                    <a:cubicBezTo>
                      <a:pt x="15" y="31"/>
                      <a:pt x="15" y="31"/>
                      <a:pt x="14" y="31"/>
                    </a:cubicBezTo>
                    <a:cubicBezTo>
                      <a:pt x="12" y="31"/>
                      <a:pt x="9" y="32"/>
                      <a:pt x="8" y="34"/>
                    </a:cubicBezTo>
                    <a:cubicBezTo>
                      <a:pt x="1" y="46"/>
                      <a:pt x="1" y="46"/>
                      <a:pt x="1" y="46"/>
                    </a:cubicBezTo>
                    <a:cubicBezTo>
                      <a:pt x="0" y="47"/>
                      <a:pt x="0" y="49"/>
                      <a:pt x="0" y="50"/>
                    </a:cubicBezTo>
                    <a:cubicBezTo>
                      <a:pt x="0" y="52"/>
                      <a:pt x="1" y="54"/>
                      <a:pt x="2" y="55"/>
                    </a:cubicBezTo>
                    <a:cubicBezTo>
                      <a:pt x="19" y="70"/>
                      <a:pt x="19" y="70"/>
                      <a:pt x="19" y="70"/>
                    </a:cubicBezTo>
                    <a:cubicBezTo>
                      <a:pt x="18" y="73"/>
                      <a:pt x="17" y="77"/>
                      <a:pt x="17" y="80"/>
                    </a:cubicBezTo>
                    <a:cubicBezTo>
                      <a:pt x="17" y="84"/>
                      <a:pt x="18" y="87"/>
                      <a:pt x="19" y="91"/>
                    </a:cubicBezTo>
                    <a:cubicBezTo>
                      <a:pt x="2" y="106"/>
                      <a:pt x="2" y="106"/>
                      <a:pt x="2" y="106"/>
                    </a:cubicBezTo>
                    <a:cubicBezTo>
                      <a:pt x="1" y="107"/>
                      <a:pt x="0" y="109"/>
                      <a:pt x="0" y="111"/>
                    </a:cubicBezTo>
                    <a:cubicBezTo>
                      <a:pt x="0" y="112"/>
                      <a:pt x="0" y="113"/>
                      <a:pt x="1" y="114"/>
                    </a:cubicBezTo>
                    <a:cubicBezTo>
                      <a:pt x="8" y="126"/>
                      <a:pt x="8" y="126"/>
                      <a:pt x="8" y="126"/>
                    </a:cubicBezTo>
                    <a:cubicBezTo>
                      <a:pt x="9" y="129"/>
                      <a:pt x="12" y="130"/>
                      <a:pt x="14" y="130"/>
                    </a:cubicBezTo>
                    <a:cubicBezTo>
                      <a:pt x="15" y="130"/>
                      <a:pt x="15" y="130"/>
                      <a:pt x="16" y="130"/>
                    </a:cubicBezTo>
                    <a:cubicBezTo>
                      <a:pt x="37" y="123"/>
                      <a:pt x="37" y="123"/>
                      <a:pt x="37" y="123"/>
                    </a:cubicBezTo>
                    <a:cubicBezTo>
                      <a:pt x="42" y="127"/>
                      <a:pt x="48" y="131"/>
                      <a:pt x="55" y="133"/>
                    </a:cubicBezTo>
                    <a:cubicBezTo>
                      <a:pt x="60" y="155"/>
                      <a:pt x="60" y="155"/>
                      <a:pt x="60" y="155"/>
                    </a:cubicBezTo>
                    <a:cubicBezTo>
                      <a:pt x="61" y="158"/>
                      <a:pt x="63" y="160"/>
                      <a:pt x="67" y="160"/>
                    </a:cubicBezTo>
                    <a:cubicBezTo>
                      <a:pt x="81" y="160"/>
                      <a:pt x="81" y="160"/>
                      <a:pt x="81" y="160"/>
                    </a:cubicBezTo>
                    <a:cubicBezTo>
                      <a:pt x="84" y="160"/>
                      <a:pt x="87" y="158"/>
                      <a:pt x="88" y="155"/>
                    </a:cubicBezTo>
                    <a:cubicBezTo>
                      <a:pt x="92" y="134"/>
                      <a:pt x="92" y="134"/>
                      <a:pt x="92" y="134"/>
                    </a:cubicBezTo>
                    <a:cubicBezTo>
                      <a:pt x="99" y="131"/>
                      <a:pt x="105" y="128"/>
                      <a:pt x="111" y="123"/>
                    </a:cubicBezTo>
                    <a:cubicBezTo>
                      <a:pt x="131" y="130"/>
                      <a:pt x="131" y="130"/>
                      <a:pt x="131" y="130"/>
                    </a:cubicBezTo>
                    <a:cubicBezTo>
                      <a:pt x="132" y="130"/>
                      <a:pt x="133" y="130"/>
                      <a:pt x="133" y="130"/>
                    </a:cubicBezTo>
                    <a:cubicBezTo>
                      <a:pt x="136" y="130"/>
                      <a:pt x="138" y="129"/>
                      <a:pt x="140" y="126"/>
                    </a:cubicBezTo>
                    <a:cubicBezTo>
                      <a:pt x="147" y="114"/>
                      <a:pt x="147" y="114"/>
                      <a:pt x="147" y="114"/>
                    </a:cubicBezTo>
                    <a:cubicBezTo>
                      <a:pt x="147" y="113"/>
                      <a:pt x="148" y="112"/>
                      <a:pt x="147" y="111"/>
                    </a:cubicBezTo>
                    <a:cubicBezTo>
                      <a:pt x="148" y="109"/>
                      <a:pt x="147" y="107"/>
                      <a:pt x="145" y="106"/>
                    </a:cubicBezTo>
                    <a:lnTo>
                      <a:pt x="129" y="91"/>
                    </a:lnTo>
                    <a:close/>
                    <a:moveTo>
                      <a:pt x="96" y="80"/>
                    </a:moveTo>
                    <a:cubicBezTo>
                      <a:pt x="96" y="92"/>
                      <a:pt x="86" y="102"/>
                      <a:pt x="74" y="102"/>
                    </a:cubicBezTo>
                    <a:cubicBezTo>
                      <a:pt x="62" y="102"/>
                      <a:pt x="52" y="92"/>
                      <a:pt x="52" y="80"/>
                    </a:cubicBezTo>
                    <a:cubicBezTo>
                      <a:pt x="52" y="68"/>
                      <a:pt x="62" y="58"/>
                      <a:pt x="74" y="58"/>
                    </a:cubicBezTo>
                    <a:cubicBezTo>
                      <a:pt x="86" y="58"/>
                      <a:pt x="96" y="68"/>
                      <a:pt x="96"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3"/>
                <a:endParaRPr lang="en-US" sz="1800" dirty="0">
                  <a:solidFill>
                    <a:srgbClr val="292929"/>
                  </a:solidFill>
                </a:endParaRPr>
              </a:p>
            </p:txBody>
          </p:sp>
        </p:grpSp>
      </p:grpSp>
      <p:grpSp>
        <p:nvGrpSpPr>
          <p:cNvPr id="49" name="Group 48"/>
          <p:cNvGrpSpPr/>
          <p:nvPr/>
        </p:nvGrpSpPr>
        <p:grpSpPr>
          <a:xfrm>
            <a:off x="3246041" y="1516683"/>
            <a:ext cx="2634823" cy="2680848"/>
            <a:chOff x="4631754" y="6336256"/>
            <a:chExt cx="3172968" cy="3172968"/>
          </a:xfrm>
        </p:grpSpPr>
        <p:sp>
          <p:nvSpPr>
            <p:cNvPr id="38" name="Rectangle 37"/>
            <p:cNvSpPr/>
            <p:nvPr/>
          </p:nvSpPr>
          <p:spPr>
            <a:xfrm>
              <a:off x="4631754" y="6336256"/>
              <a:ext cx="3172968" cy="3172968"/>
            </a:xfrm>
            <a:prstGeom prst="rect">
              <a:avLst/>
            </a:prstGeom>
            <a:solidFill>
              <a:schemeClr val="accent1"/>
            </a:solidFill>
            <a:ln w="9525" cap="flat" cmpd="sng" algn="ctr">
              <a:noFill/>
              <a:prstDash val="solid"/>
            </a:ln>
            <a:effectLst/>
          </p:spPr>
          <p:txBody>
            <a:bodyPr lIns="182880" bIns="91440" rtlCol="0" anchor="b" anchorCtr="0"/>
            <a:lstStyle/>
            <a:p>
              <a:pPr defTabSz="1218936"/>
              <a:r>
                <a:rPr lang="en-US" sz="2800" dirty="0" smtClean="0">
                  <a:solidFill>
                    <a:srgbClr val="FFFFFF">
                      <a:alpha val="99000"/>
                    </a:srgbClr>
                  </a:solidFill>
                  <a:ea typeface="Segoe UI" pitchFamily="34" charset="0"/>
                  <a:cs typeface="Segoe UI" pitchFamily="34" charset="0"/>
                </a:rPr>
                <a:t>Storage</a:t>
              </a:r>
              <a:endParaRPr lang="en-US" sz="2800" dirty="0">
                <a:solidFill>
                  <a:srgbClr val="FFFFFF">
                    <a:alpha val="99000"/>
                  </a:srgbClr>
                </a:solidFill>
                <a:ea typeface="Segoe UI" pitchFamily="34" charset="0"/>
                <a:cs typeface="Segoe UI" pitchFamily="34" charset="0"/>
              </a:endParaRPr>
            </a:p>
          </p:txBody>
        </p:sp>
        <p:sp>
          <p:nvSpPr>
            <p:cNvPr id="39" name="Freeform 79"/>
            <p:cNvSpPr>
              <a:spLocks noEditPoints="1"/>
            </p:cNvSpPr>
            <p:nvPr/>
          </p:nvSpPr>
          <p:spPr bwMode="black">
            <a:xfrm>
              <a:off x="5586905" y="6858000"/>
              <a:ext cx="1262667" cy="1706968"/>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pPr defTabSz="914363"/>
              <a:endParaRPr lang="en-US" sz="1800" dirty="0">
                <a:solidFill>
                  <a:srgbClr val="292929"/>
                </a:solidFill>
              </a:endParaRPr>
            </a:p>
          </p:txBody>
        </p:sp>
      </p:grpSp>
      <p:grpSp>
        <p:nvGrpSpPr>
          <p:cNvPr id="50" name="Group 49"/>
          <p:cNvGrpSpPr/>
          <p:nvPr/>
        </p:nvGrpSpPr>
        <p:grpSpPr>
          <a:xfrm>
            <a:off x="5990693" y="1516683"/>
            <a:ext cx="2634823" cy="2680848"/>
            <a:chOff x="8227457" y="6315987"/>
            <a:chExt cx="3172968" cy="3172968"/>
          </a:xfrm>
        </p:grpSpPr>
        <p:sp>
          <p:nvSpPr>
            <p:cNvPr id="41" name="Rectangle 40"/>
            <p:cNvSpPr/>
            <p:nvPr/>
          </p:nvSpPr>
          <p:spPr>
            <a:xfrm>
              <a:off x="8227457" y="6315987"/>
              <a:ext cx="3172968" cy="3172968"/>
            </a:xfrm>
            <a:prstGeom prst="rect">
              <a:avLst/>
            </a:prstGeom>
            <a:solidFill>
              <a:schemeClr val="accent1"/>
            </a:solidFill>
            <a:ln w="9525" cap="flat" cmpd="sng" algn="ctr">
              <a:noFill/>
              <a:prstDash val="solid"/>
            </a:ln>
            <a:effectLst/>
          </p:spPr>
          <p:txBody>
            <a:bodyPr lIns="182880" bIns="91440" rtlCol="0" anchor="b" anchorCtr="0"/>
            <a:lstStyle/>
            <a:p>
              <a:pPr defTabSz="1218936"/>
              <a:r>
                <a:rPr lang="en-US" sz="2800" dirty="0" smtClean="0">
                  <a:solidFill>
                    <a:srgbClr val="FFFFFF">
                      <a:alpha val="99000"/>
                    </a:srgbClr>
                  </a:solidFill>
                  <a:ea typeface="Segoe UI" pitchFamily="34" charset="0"/>
                  <a:cs typeface="Segoe UI" pitchFamily="34" charset="0"/>
                </a:rPr>
                <a:t>Database</a:t>
              </a:r>
              <a:endParaRPr lang="en-US" sz="2800" dirty="0">
                <a:solidFill>
                  <a:srgbClr val="FFFFFF">
                    <a:alpha val="99000"/>
                  </a:srgbClr>
                </a:solidFill>
                <a:ea typeface="Segoe UI" pitchFamily="34" charset="0"/>
                <a:cs typeface="Segoe UI" pitchFamily="34" charset="0"/>
              </a:endParaRPr>
            </a:p>
          </p:txBody>
        </p:sp>
        <p:sp>
          <p:nvSpPr>
            <p:cNvPr id="42" name="Freeform 83"/>
            <p:cNvSpPr>
              <a:spLocks noEditPoints="1"/>
            </p:cNvSpPr>
            <p:nvPr/>
          </p:nvSpPr>
          <p:spPr bwMode="black">
            <a:xfrm>
              <a:off x="9041602" y="6858000"/>
              <a:ext cx="1544679" cy="1630607"/>
            </a:xfrm>
            <a:custGeom>
              <a:avLst/>
              <a:gdLst>
                <a:gd name="T0" fmla="*/ 502 w 2107"/>
                <a:gd name="T1" fmla="*/ 1162 h 2221"/>
                <a:gd name="T2" fmla="*/ 239 w 2107"/>
                <a:gd name="T3" fmla="*/ 2072 h 2221"/>
                <a:gd name="T4" fmla="*/ 1587 w 2107"/>
                <a:gd name="T5" fmla="*/ 1800 h 2221"/>
                <a:gd name="T6" fmla="*/ 1487 w 2107"/>
                <a:gd name="T7" fmla="*/ 1835 h 2221"/>
                <a:gd name="T8" fmla="*/ 1579 w 2107"/>
                <a:gd name="T9" fmla="*/ 1870 h 2221"/>
                <a:gd name="T10" fmla="*/ 1470 w 2107"/>
                <a:gd name="T11" fmla="*/ 1847 h 2221"/>
                <a:gd name="T12" fmla="*/ 983 w 2107"/>
                <a:gd name="T13" fmla="*/ 1837 h 2221"/>
                <a:gd name="T14" fmla="*/ 1062 w 2107"/>
                <a:gd name="T15" fmla="*/ 1872 h 2221"/>
                <a:gd name="T16" fmla="*/ 956 w 2107"/>
                <a:gd name="T17" fmla="*/ 1951 h 2221"/>
                <a:gd name="T18" fmla="*/ 1046 w 2107"/>
                <a:gd name="T19" fmla="*/ 1970 h 2221"/>
                <a:gd name="T20" fmla="*/ 820 w 2107"/>
                <a:gd name="T21" fmla="*/ 1872 h 2221"/>
                <a:gd name="T22" fmla="*/ 899 w 2107"/>
                <a:gd name="T23" fmla="*/ 1836 h 2221"/>
                <a:gd name="T24" fmla="*/ 841 w 2107"/>
                <a:gd name="T25" fmla="*/ 1886 h 2221"/>
                <a:gd name="T26" fmla="*/ 905 w 2107"/>
                <a:gd name="T27" fmla="*/ 1920 h 2221"/>
                <a:gd name="T28" fmla="*/ 882 w 2107"/>
                <a:gd name="T29" fmla="*/ 1971 h 2221"/>
                <a:gd name="T30" fmla="*/ 687 w 2107"/>
                <a:gd name="T31" fmla="*/ 1847 h 2221"/>
                <a:gd name="T32" fmla="*/ 780 w 2107"/>
                <a:gd name="T33" fmla="*/ 1844 h 2221"/>
                <a:gd name="T34" fmla="*/ 760 w 2107"/>
                <a:gd name="T35" fmla="*/ 1882 h 2221"/>
                <a:gd name="T36" fmla="*/ 703 w 2107"/>
                <a:gd name="T37" fmla="*/ 1912 h 2221"/>
                <a:gd name="T38" fmla="*/ 682 w 2107"/>
                <a:gd name="T39" fmla="*/ 1972 h 2221"/>
                <a:gd name="T40" fmla="*/ 647 w 2107"/>
                <a:gd name="T41" fmla="*/ 1928 h 2221"/>
                <a:gd name="T42" fmla="*/ 631 w 2107"/>
                <a:gd name="T43" fmla="*/ 1862 h 2221"/>
                <a:gd name="T44" fmla="*/ 545 w 2107"/>
                <a:gd name="T45" fmla="*/ 2017 h 2221"/>
                <a:gd name="T46" fmla="*/ 416 w 2107"/>
                <a:gd name="T47" fmla="*/ 2078 h 2221"/>
                <a:gd name="T48" fmla="*/ 435 w 2107"/>
                <a:gd name="T49" fmla="*/ 2014 h 2221"/>
                <a:gd name="T50" fmla="*/ 538 w 2107"/>
                <a:gd name="T51" fmla="*/ 2006 h 2221"/>
                <a:gd name="T52" fmla="*/ 520 w 2107"/>
                <a:gd name="T53" fmla="*/ 1973 h 2221"/>
                <a:gd name="T54" fmla="*/ 490 w 2107"/>
                <a:gd name="T55" fmla="*/ 1930 h 2221"/>
                <a:gd name="T56" fmla="*/ 587 w 2107"/>
                <a:gd name="T57" fmla="*/ 1913 h 2221"/>
                <a:gd name="T58" fmla="*/ 1055 w 2107"/>
                <a:gd name="T59" fmla="*/ 2071 h 2221"/>
                <a:gd name="T60" fmla="*/ 605 w 2107"/>
                <a:gd name="T61" fmla="*/ 2078 h 2221"/>
                <a:gd name="T62" fmla="*/ 613 w 2107"/>
                <a:gd name="T63" fmla="*/ 2010 h 2221"/>
                <a:gd name="T64" fmla="*/ 1046 w 2107"/>
                <a:gd name="T65" fmla="*/ 2003 h 2221"/>
                <a:gd name="T66" fmla="*/ 1113 w 2107"/>
                <a:gd name="T67" fmla="*/ 1877 h 2221"/>
                <a:gd name="T68" fmla="*/ 1176 w 2107"/>
                <a:gd name="T69" fmla="*/ 1835 h 2221"/>
                <a:gd name="T70" fmla="*/ 1137 w 2107"/>
                <a:gd name="T71" fmla="*/ 1885 h 2221"/>
                <a:gd name="T72" fmla="*/ 1115 w 2107"/>
                <a:gd name="T73" fmla="*/ 1926 h 2221"/>
                <a:gd name="T74" fmla="*/ 1215 w 2107"/>
                <a:gd name="T75" fmla="*/ 1968 h 2221"/>
                <a:gd name="T76" fmla="*/ 1135 w 2107"/>
                <a:gd name="T77" fmla="*/ 1970 h 2221"/>
                <a:gd name="T78" fmla="*/ 1146 w 2107"/>
                <a:gd name="T79" fmla="*/ 2075 h 2221"/>
                <a:gd name="T80" fmla="*/ 1122 w 2107"/>
                <a:gd name="T81" fmla="*/ 2019 h 2221"/>
                <a:gd name="T82" fmla="*/ 1139 w 2107"/>
                <a:gd name="T83" fmla="*/ 2003 h 2221"/>
                <a:gd name="T84" fmla="*/ 1217 w 2107"/>
                <a:gd name="T85" fmla="*/ 2003 h 2221"/>
                <a:gd name="T86" fmla="*/ 1337 w 2107"/>
                <a:gd name="T87" fmla="*/ 1868 h 2221"/>
                <a:gd name="T88" fmla="*/ 1411 w 2107"/>
                <a:gd name="T89" fmla="*/ 1838 h 2221"/>
                <a:gd name="T90" fmla="*/ 1425 w 2107"/>
                <a:gd name="T91" fmla="*/ 1883 h 2221"/>
                <a:gd name="T92" fmla="*/ 1359 w 2107"/>
                <a:gd name="T93" fmla="*/ 1927 h 2221"/>
                <a:gd name="T94" fmla="*/ 1476 w 2107"/>
                <a:gd name="T95" fmla="*/ 1956 h 2221"/>
                <a:gd name="T96" fmla="*/ 1461 w 2107"/>
                <a:gd name="T97" fmla="*/ 1970 h 2221"/>
                <a:gd name="T98" fmla="*/ 1511 w 2107"/>
                <a:gd name="T99" fmla="*/ 2075 h 2221"/>
                <a:gd name="T100" fmla="*/ 1393 w 2107"/>
                <a:gd name="T101" fmla="*/ 2019 h 2221"/>
                <a:gd name="T102" fmla="*/ 1475 w 2107"/>
                <a:gd name="T103" fmla="*/ 2001 h 2221"/>
                <a:gd name="T104" fmla="*/ 1681 w 2107"/>
                <a:gd name="T105" fmla="*/ 2018 h 2221"/>
                <a:gd name="T106" fmla="*/ 1623 w 2107"/>
                <a:gd name="T107" fmla="*/ 2075 h 2221"/>
                <a:gd name="T108" fmla="*/ 1639 w 2107"/>
                <a:gd name="T109" fmla="*/ 2000 h 2221"/>
                <a:gd name="T110" fmla="*/ 1630 w 2107"/>
                <a:gd name="T111" fmla="*/ 1969 h 2221"/>
                <a:gd name="T112" fmla="*/ 1532 w 2107"/>
                <a:gd name="T113" fmla="*/ 1910 h 2221"/>
                <a:gd name="T114" fmla="*/ 933 w 2107"/>
                <a:gd name="T115" fmla="*/ 1308 h 2221"/>
                <a:gd name="T116" fmla="*/ 9 w 2107"/>
                <a:gd name="T117" fmla="*/ 909 h 2221"/>
                <a:gd name="T118" fmla="*/ 413 w 2107"/>
                <a:gd name="T119" fmla="*/ 386 h 2221"/>
                <a:gd name="T120" fmla="*/ 1700 w 2107"/>
                <a:gd name="T121" fmla="*/ 556 h 2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07" h="2221">
                  <a:moveTo>
                    <a:pt x="2107" y="809"/>
                  </a:moveTo>
                  <a:cubicBezTo>
                    <a:pt x="2106" y="786"/>
                    <a:pt x="2103" y="764"/>
                    <a:pt x="2098" y="742"/>
                  </a:cubicBezTo>
                  <a:cubicBezTo>
                    <a:pt x="2098" y="745"/>
                    <a:pt x="2098" y="747"/>
                    <a:pt x="2098" y="749"/>
                  </a:cubicBezTo>
                  <a:cubicBezTo>
                    <a:pt x="2096" y="810"/>
                    <a:pt x="2076" y="869"/>
                    <a:pt x="2040" y="926"/>
                  </a:cubicBezTo>
                  <a:cubicBezTo>
                    <a:pt x="2018" y="961"/>
                    <a:pt x="1988" y="995"/>
                    <a:pt x="1953" y="1027"/>
                  </a:cubicBezTo>
                  <a:cubicBezTo>
                    <a:pt x="1918" y="1064"/>
                    <a:pt x="1873" y="1098"/>
                    <a:pt x="1819" y="1131"/>
                  </a:cubicBezTo>
                  <a:cubicBezTo>
                    <a:pt x="1777" y="1156"/>
                    <a:pt x="1731" y="1178"/>
                    <a:pt x="1682" y="1198"/>
                  </a:cubicBezTo>
                  <a:cubicBezTo>
                    <a:pt x="1682" y="1061"/>
                    <a:pt x="1682" y="1061"/>
                    <a:pt x="1682" y="1061"/>
                  </a:cubicBezTo>
                  <a:cubicBezTo>
                    <a:pt x="1682" y="1059"/>
                    <a:pt x="1682" y="1058"/>
                    <a:pt x="1682" y="1056"/>
                  </a:cubicBezTo>
                  <a:cubicBezTo>
                    <a:pt x="1680" y="988"/>
                    <a:pt x="1624" y="933"/>
                    <a:pt x="1554" y="933"/>
                  </a:cubicBezTo>
                  <a:cubicBezTo>
                    <a:pt x="555" y="933"/>
                    <a:pt x="555" y="933"/>
                    <a:pt x="555" y="933"/>
                  </a:cubicBezTo>
                  <a:cubicBezTo>
                    <a:pt x="484" y="933"/>
                    <a:pt x="426" y="990"/>
                    <a:pt x="426" y="1061"/>
                  </a:cubicBezTo>
                  <a:cubicBezTo>
                    <a:pt x="426" y="1141"/>
                    <a:pt x="426" y="1141"/>
                    <a:pt x="426" y="1141"/>
                  </a:cubicBezTo>
                  <a:cubicBezTo>
                    <a:pt x="430" y="1142"/>
                    <a:pt x="430" y="1142"/>
                    <a:pt x="430" y="1142"/>
                  </a:cubicBezTo>
                  <a:cubicBezTo>
                    <a:pt x="430" y="1143"/>
                    <a:pt x="459" y="1152"/>
                    <a:pt x="502" y="1162"/>
                  </a:cubicBezTo>
                  <a:cubicBezTo>
                    <a:pt x="502" y="1069"/>
                    <a:pt x="502" y="1069"/>
                    <a:pt x="502" y="1069"/>
                  </a:cubicBezTo>
                  <a:cubicBezTo>
                    <a:pt x="502" y="1032"/>
                    <a:pt x="531" y="1003"/>
                    <a:pt x="568" y="1003"/>
                  </a:cubicBezTo>
                  <a:cubicBezTo>
                    <a:pt x="1541" y="1003"/>
                    <a:pt x="1541" y="1003"/>
                    <a:pt x="1541" y="1003"/>
                  </a:cubicBezTo>
                  <a:cubicBezTo>
                    <a:pt x="1577" y="1003"/>
                    <a:pt x="1607" y="1032"/>
                    <a:pt x="1607" y="1069"/>
                  </a:cubicBezTo>
                  <a:cubicBezTo>
                    <a:pt x="1607" y="1668"/>
                    <a:pt x="1607" y="1668"/>
                    <a:pt x="1607" y="1668"/>
                  </a:cubicBezTo>
                  <a:cubicBezTo>
                    <a:pt x="1607" y="1704"/>
                    <a:pt x="1577" y="1734"/>
                    <a:pt x="1541" y="1734"/>
                  </a:cubicBezTo>
                  <a:cubicBezTo>
                    <a:pt x="568" y="1734"/>
                    <a:pt x="568" y="1734"/>
                    <a:pt x="568" y="1734"/>
                  </a:cubicBezTo>
                  <a:cubicBezTo>
                    <a:pt x="531" y="1734"/>
                    <a:pt x="502" y="1704"/>
                    <a:pt x="502" y="1668"/>
                  </a:cubicBezTo>
                  <a:cubicBezTo>
                    <a:pt x="502" y="1541"/>
                    <a:pt x="502" y="1541"/>
                    <a:pt x="502" y="1541"/>
                  </a:cubicBezTo>
                  <a:cubicBezTo>
                    <a:pt x="476" y="1535"/>
                    <a:pt x="451" y="1528"/>
                    <a:pt x="426" y="1520"/>
                  </a:cubicBezTo>
                  <a:cubicBezTo>
                    <a:pt x="426" y="1676"/>
                    <a:pt x="426" y="1676"/>
                    <a:pt x="426" y="1676"/>
                  </a:cubicBezTo>
                  <a:cubicBezTo>
                    <a:pt x="426" y="1736"/>
                    <a:pt x="467" y="1786"/>
                    <a:pt x="523" y="1800"/>
                  </a:cubicBezTo>
                  <a:cubicBezTo>
                    <a:pt x="491" y="1802"/>
                    <a:pt x="456" y="1813"/>
                    <a:pt x="435" y="1837"/>
                  </a:cubicBezTo>
                  <a:cubicBezTo>
                    <a:pt x="419" y="1857"/>
                    <a:pt x="403" y="1876"/>
                    <a:pt x="387" y="1895"/>
                  </a:cubicBezTo>
                  <a:cubicBezTo>
                    <a:pt x="337" y="1954"/>
                    <a:pt x="288" y="2013"/>
                    <a:pt x="239" y="2072"/>
                  </a:cubicBezTo>
                  <a:cubicBezTo>
                    <a:pt x="227" y="2086"/>
                    <a:pt x="203" y="2107"/>
                    <a:pt x="203" y="2127"/>
                  </a:cubicBezTo>
                  <a:cubicBezTo>
                    <a:pt x="203" y="2183"/>
                    <a:pt x="203" y="2183"/>
                    <a:pt x="203" y="2183"/>
                  </a:cubicBezTo>
                  <a:cubicBezTo>
                    <a:pt x="204" y="2190"/>
                    <a:pt x="206" y="2197"/>
                    <a:pt x="209" y="2202"/>
                  </a:cubicBezTo>
                  <a:cubicBezTo>
                    <a:pt x="222" y="2220"/>
                    <a:pt x="247" y="2221"/>
                    <a:pt x="267" y="2221"/>
                  </a:cubicBezTo>
                  <a:cubicBezTo>
                    <a:pt x="295" y="2221"/>
                    <a:pt x="1759" y="2221"/>
                    <a:pt x="1804" y="2221"/>
                  </a:cubicBezTo>
                  <a:cubicBezTo>
                    <a:pt x="1826" y="2221"/>
                    <a:pt x="1850" y="2219"/>
                    <a:pt x="1871" y="2214"/>
                  </a:cubicBezTo>
                  <a:cubicBezTo>
                    <a:pt x="1886" y="2211"/>
                    <a:pt x="1903" y="2203"/>
                    <a:pt x="1905" y="2186"/>
                  </a:cubicBezTo>
                  <a:cubicBezTo>
                    <a:pt x="1905" y="2126"/>
                    <a:pt x="1905" y="2126"/>
                    <a:pt x="1905" y="2126"/>
                  </a:cubicBezTo>
                  <a:cubicBezTo>
                    <a:pt x="1907" y="2113"/>
                    <a:pt x="1899" y="2100"/>
                    <a:pt x="1891" y="2091"/>
                  </a:cubicBezTo>
                  <a:cubicBezTo>
                    <a:pt x="1887" y="2086"/>
                    <a:pt x="1883" y="2081"/>
                    <a:pt x="1879" y="2077"/>
                  </a:cubicBezTo>
                  <a:cubicBezTo>
                    <a:pt x="1858" y="2052"/>
                    <a:pt x="1837" y="2027"/>
                    <a:pt x="1816" y="2003"/>
                  </a:cubicBezTo>
                  <a:cubicBezTo>
                    <a:pt x="1770" y="1948"/>
                    <a:pt x="1724" y="1894"/>
                    <a:pt x="1678" y="1840"/>
                  </a:cubicBezTo>
                  <a:cubicBezTo>
                    <a:pt x="1676" y="1837"/>
                    <a:pt x="1674" y="1834"/>
                    <a:pt x="1671" y="1832"/>
                  </a:cubicBezTo>
                  <a:cubicBezTo>
                    <a:pt x="1662" y="1820"/>
                    <a:pt x="1647" y="1813"/>
                    <a:pt x="1633" y="1809"/>
                  </a:cubicBezTo>
                  <a:cubicBezTo>
                    <a:pt x="1618" y="1804"/>
                    <a:pt x="1603" y="1801"/>
                    <a:pt x="1587" y="1800"/>
                  </a:cubicBezTo>
                  <a:cubicBezTo>
                    <a:pt x="1642" y="1785"/>
                    <a:pt x="1682" y="1735"/>
                    <a:pt x="1682" y="1676"/>
                  </a:cubicBezTo>
                  <a:cubicBezTo>
                    <a:pt x="1682" y="1462"/>
                    <a:pt x="1682" y="1462"/>
                    <a:pt x="1682" y="1462"/>
                  </a:cubicBezTo>
                  <a:cubicBezTo>
                    <a:pt x="1698" y="1455"/>
                    <a:pt x="1714" y="1448"/>
                    <a:pt x="1730" y="1441"/>
                  </a:cubicBezTo>
                  <a:cubicBezTo>
                    <a:pt x="1801" y="1408"/>
                    <a:pt x="1863" y="1368"/>
                    <a:pt x="1916" y="1325"/>
                  </a:cubicBezTo>
                  <a:cubicBezTo>
                    <a:pt x="1946" y="1300"/>
                    <a:pt x="1972" y="1273"/>
                    <a:pt x="1995" y="1246"/>
                  </a:cubicBezTo>
                  <a:cubicBezTo>
                    <a:pt x="2018" y="1218"/>
                    <a:pt x="2037" y="1187"/>
                    <a:pt x="2054" y="1154"/>
                  </a:cubicBezTo>
                  <a:cubicBezTo>
                    <a:pt x="2068" y="1124"/>
                    <a:pt x="2079" y="1090"/>
                    <a:pt x="2084" y="1054"/>
                  </a:cubicBezTo>
                  <a:cubicBezTo>
                    <a:pt x="2086" y="1040"/>
                    <a:pt x="2087" y="1026"/>
                    <a:pt x="2089" y="1013"/>
                  </a:cubicBezTo>
                  <a:cubicBezTo>
                    <a:pt x="2089" y="1008"/>
                    <a:pt x="2090" y="1003"/>
                    <a:pt x="2090" y="998"/>
                  </a:cubicBezTo>
                  <a:cubicBezTo>
                    <a:pt x="2102" y="877"/>
                    <a:pt x="2102" y="877"/>
                    <a:pt x="2102" y="877"/>
                  </a:cubicBezTo>
                  <a:cubicBezTo>
                    <a:pt x="2103" y="874"/>
                    <a:pt x="2103" y="870"/>
                    <a:pt x="2103" y="867"/>
                  </a:cubicBezTo>
                  <a:cubicBezTo>
                    <a:pt x="2105" y="848"/>
                    <a:pt x="2107" y="829"/>
                    <a:pt x="2107" y="809"/>
                  </a:cubicBezTo>
                  <a:close/>
                  <a:moveTo>
                    <a:pt x="1474" y="1837"/>
                  </a:moveTo>
                  <a:cubicBezTo>
                    <a:pt x="1475" y="1836"/>
                    <a:pt x="1476" y="1836"/>
                    <a:pt x="1478" y="1836"/>
                  </a:cubicBezTo>
                  <a:cubicBezTo>
                    <a:pt x="1481" y="1835"/>
                    <a:pt x="1483" y="1835"/>
                    <a:pt x="1487" y="1835"/>
                  </a:cubicBezTo>
                  <a:cubicBezTo>
                    <a:pt x="1492" y="1835"/>
                    <a:pt x="1492" y="1835"/>
                    <a:pt x="1492" y="1835"/>
                  </a:cubicBezTo>
                  <a:cubicBezTo>
                    <a:pt x="1492" y="1835"/>
                    <a:pt x="1492" y="1835"/>
                    <a:pt x="1492" y="1835"/>
                  </a:cubicBezTo>
                  <a:cubicBezTo>
                    <a:pt x="1502" y="1835"/>
                    <a:pt x="1511" y="1835"/>
                    <a:pt x="1521" y="1835"/>
                  </a:cubicBezTo>
                  <a:cubicBezTo>
                    <a:pt x="1521" y="1835"/>
                    <a:pt x="1521" y="1835"/>
                    <a:pt x="1521" y="1835"/>
                  </a:cubicBezTo>
                  <a:cubicBezTo>
                    <a:pt x="1531" y="1835"/>
                    <a:pt x="1531" y="1835"/>
                    <a:pt x="1531" y="1835"/>
                  </a:cubicBezTo>
                  <a:cubicBezTo>
                    <a:pt x="1534" y="1834"/>
                    <a:pt x="1538" y="1835"/>
                    <a:pt x="1541" y="1835"/>
                  </a:cubicBezTo>
                  <a:cubicBezTo>
                    <a:pt x="1543" y="1836"/>
                    <a:pt x="1546" y="1836"/>
                    <a:pt x="1548" y="1837"/>
                  </a:cubicBezTo>
                  <a:cubicBezTo>
                    <a:pt x="1548" y="1837"/>
                    <a:pt x="1548" y="1837"/>
                    <a:pt x="1548" y="1837"/>
                  </a:cubicBezTo>
                  <a:cubicBezTo>
                    <a:pt x="1549" y="1837"/>
                    <a:pt x="1549" y="1838"/>
                    <a:pt x="1549" y="1838"/>
                  </a:cubicBezTo>
                  <a:cubicBezTo>
                    <a:pt x="1550" y="1838"/>
                    <a:pt x="1550" y="1838"/>
                    <a:pt x="1550" y="1838"/>
                  </a:cubicBezTo>
                  <a:cubicBezTo>
                    <a:pt x="1553" y="1839"/>
                    <a:pt x="1556" y="1840"/>
                    <a:pt x="1558" y="1842"/>
                  </a:cubicBezTo>
                  <a:cubicBezTo>
                    <a:pt x="1560" y="1843"/>
                    <a:pt x="1562" y="1845"/>
                    <a:pt x="1563" y="1847"/>
                  </a:cubicBezTo>
                  <a:cubicBezTo>
                    <a:pt x="1571" y="1858"/>
                    <a:pt x="1571" y="1858"/>
                    <a:pt x="1571" y="1858"/>
                  </a:cubicBezTo>
                  <a:cubicBezTo>
                    <a:pt x="1573" y="1861"/>
                    <a:pt x="1577" y="1865"/>
                    <a:pt x="1579" y="1870"/>
                  </a:cubicBezTo>
                  <a:cubicBezTo>
                    <a:pt x="1579" y="1870"/>
                    <a:pt x="1579" y="1870"/>
                    <a:pt x="1579" y="1870"/>
                  </a:cubicBezTo>
                  <a:cubicBezTo>
                    <a:pt x="1581" y="1872"/>
                    <a:pt x="1581" y="1874"/>
                    <a:pt x="1581" y="1876"/>
                  </a:cubicBezTo>
                  <a:cubicBezTo>
                    <a:pt x="1581" y="1877"/>
                    <a:pt x="1580" y="1878"/>
                    <a:pt x="1579" y="1879"/>
                  </a:cubicBezTo>
                  <a:cubicBezTo>
                    <a:pt x="1579" y="1879"/>
                    <a:pt x="1579" y="1880"/>
                    <a:pt x="1579" y="1880"/>
                  </a:cubicBezTo>
                  <a:cubicBezTo>
                    <a:pt x="1579" y="1880"/>
                    <a:pt x="1579" y="1880"/>
                    <a:pt x="1579" y="1880"/>
                  </a:cubicBezTo>
                  <a:cubicBezTo>
                    <a:pt x="1578" y="1880"/>
                    <a:pt x="1578" y="1880"/>
                    <a:pt x="1578" y="1880"/>
                  </a:cubicBezTo>
                  <a:cubicBezTo>
                    <a:pt x="1578" y="1880"/>
                    <a:pt x="1578" y="1881"/>
                    <a:pt x="1577" y="1881"/>
                  </a:cubicBezTo>
                  <a:cubicBezTo>
                    <a:pt x="1577" y="1881"/>
                    <a:pt x="1577" y="1881"/>
                    <a:pt x="1576" y="1881"/>
                  </a:cubicBezTo>
                  <a:cubicBezTo>
                    <a:pt x="1576" y="1881"/>
                    <a:pt x="1576" y="1882"/>
                    <a:pt x="1575" y="1882"/>
                  </a:cubicBezTo>
                  <a:cubicBezTo>
                    <a:pt x="1569" y="1885"/>
                    <a:pt x="1560" y="1884"/>
                    <a:pt x="1553" y="1884"/>
                  </a:cubicBezTo>
                  <a:cubicBezTo>
                    <a:pt x="1516" y="1884"/>
                    <a:pt x="1516" y="1884"/>
                    <a:pt x="1516" y="1884"/>
                  </a:cubicBezTo>
                  <a:cubicBezTo>
                    <a:pt x="1509" y="1884"/>
                    <a:pt x="1501" y="1883"/>
                    <a:pt x="1494" y="1879"/>
                  </a:cubicBezTo>
                  <a:cubicBezTo>
                    <a:pt x="1492" y="1878"/>
                    <a:pt x="1490" y="1877"/>
                    <a:pt x="1488" y="1876"/>
                  </a:cubicBezTo>
                  <a:cubicBezTo>
                    <a:pt x="1486" y="1874"/>
                    <a:pt x="1484" y="1872"/>
                    <a:pt x="1483" y="1871"/>
                  </a:cubicBezTo>
                  <a:cubicBezTo>
                    <a:pt x="1481" y="1868"/>
                    <a:pt x="1481" y="1868"/>
                    <a:pt x="1481" y="1868"/>
                  </a:cubicBezTo>
                  <a:cubicBezTo>
                    <a:pt x="1478" y="1861"/>
                    <a:pt x="1473" y="1854"/>
                    <a:pt x="1470" y="1847"/>
                  </a:cubicBezTo>
                  <a:cubicBezTo>
                    <a:pt x="1467" y="1842"/>
                    <a:pt x="1469" y="1839"/>
                    <a:pt x="1474" y="1837"/>
                  </a:cubicBezTo>
                  <a:close/>
                  <a:moveTo>
                    <a:pt x="965" y="1871"/>
                  </a:moveTo>
                  <a:cubicBezTo>
                    <a:pt x="966" y="1869"/>
                    <a:pt x="966" y="1868"/>
                    <a:pt x="966" y="1866"/>
                  </a:cubicBezTo>
                  <a:cubicBezTo>
                    <a:pt x="966" y="1866"/>
                    <a:pt x="966" y="1866"/>
                    <a:pt x="966" y="1866"/>
                  </a:cubicBezTo>
                  <a:cubicBezTo>
                    <a:pt x="967" y="1861"/>
                    <a:pt x="966" y="1855"/>
                    <a:pt x="968" y="1850"/>
                  </a:cubicBezTo>
                  <a:cubicBezTo>
                    <a:pt x="968" y="1848"/>
                    <a:pt x="968" y="1848"/>
                    <a:pt x="968" y="1848"/>
                  </a:cubicBezTo>
                  <a:cubicBezTo>
                    <a:pt x="968" y="1846"/>
                    <a:pt x="969" y="1845"/>
                    <a:pt x="970" y="1843"/>
                  </a:cubicBezTo>
                  <a:cubicBezTo>
                    <a:pt x="971" y="1842"/>
                    <a:pt x="973" y="1841"/>
                    <a:pt x="974" y="1841"/>
                  </a:cubicBezTo>
                  <a:cubicBezTo>
                    <a:pt x="974" y="1840"/>
                    <a:pt x="974" y="1840"/>
                    <a:pt x="974" y="1840"/>
                  </a:cubicBezTo>
                  <a:cubicBezTo>
                    <a:pt x="975" y="1840"/>
                    <a:pt x="975" y="1840"/>
                    <a:pt x="975" y="1840"/>
                  </a:cubicBezTo>
                  <a:cubicBezTo>
                    <a:pt x="976" y="1840"/>
                    <a:pt x="976" y="1839"/>
                    <a:pt x="976" y="1839"/>
                  </a:cubicBezTo>
                  <a:cubicBezTo>
                    <a:pt x="976" y="1839"/>
                    <a:pt x="977" y="1839"/>
                    <a:pt x="977" y="1839"/>
                  </a:cubicBezTo>
                  <a:cubicBezTo>
                    <a:pt x="978" y="1839"/>
                    <a:pt x="978" y="1838"/>
                    <a:pt x="979" y="1838"/>
                  </a:cubicBezTo>
                  <a:cubicBezTo>
                    <a:pt x="980" y="1838"/>
                    <a:pt x="980" y="1838"/>
                    <a:pt x="980" y="1838"/>
                  </a:cubicBezTo>
                  <a:cubicBezTo>
                    <a:pt x="981" y="1837"/>
                    <a:pt x="982" y="1837"/>
                    <a:pt x="983" y="1837"/>
                  </a:cubicBezTo>
                  <a:cubicBezTo>
                    <a:pt x="983" y="1837"/>
                    <a:pt x="984" y="1837"/>
                    <a:pt x="984" y="1837"/>
                  </a:cubicBezTo>
                  <a:cubicBezTo>
                    <a:pt x="984" y="1837"/>
                    <a:pt x="984" y="1837"/>
                    <a:pt x="985" y="1837"/>
                  </a:cubicBezTo>
                  <a:cubicBezTo>
                    <a:pt x="985" y="1837"/>
                    <a:pt x="985" y="1837"/>
                    <a:pt x="986" y="1836"/>
                  </a:cubicBezTo>
                  <a:cubicBezTo>
                    <a:pt x="988" y="1836"/>
                    <a:pt x="991" y="1836"/>
                    <a:pt x="993" y="1836"/>
                  </a:cubicBezTo>
                  <a:cubicBezTo>
                    <a:pt x="995" y="1836"/>
                    <a:pt x="995" y="1836"/>
                    <a:pt x="995" y="1836"/>
                  </a:cubicBezTo>
                  <a:cubicBezTo>
                    <a:pt x="998" y="1836"/>
                    <a:pt x="1000" y="1836"/>
                    <a:pt x="1003" y="1836"/>
                  </a:cubicBezTo>
                  <a:cubicBezTo>
                    <a:pt x="1038" y="1836"/>
                    <a:pt x="1038" y="1836"/>
                    <a:pt x="1038" y="1836"/>
                  </a:cubicBezTo>
                  <a:cubicBezTo>
                    <a:pt x="1038" y="1836"/>
                    <a:pt x="1039" y="1836"/>
                    <a:pt x="1040" y="1836"/>
                  </a:cubicBezTo>
                  <a:cubicBezTo>
                    <a:pt x="1040" y="1836"/>
                    <a:pt x="1040" y="1836"/>
                    <a:pt x="1041" y="1836"/>
                  </a:cubicBezTo>
                  <a:cubicBezTo>
                    <a:pt x="1042" y="1836"/>
                    <a:pt x="1042" y="1836"/>
                    <a:pt x="1043" y="1836"/>
                  </a:cubicBezTo>
                  <a:cubicBezTo>
                    <a:pt x="1050" y="1837"/>
                    <a:pt x="1058" y="1839"/>
                    <a:pt x="1061" y="1844"/>
                  </a:cubicBezTo>
                  <a:cubicBezTo>
                    <a:pt x="1061" y="1845"/>
                    <a:pt x="1061" y="1845"/>
                    <a:pt x="1061" y="1846"/>
                  </a:cubicBezTo>
                  <a:cubicBezTo>
                    <a:pt x="1061" y="1846"/>
                    <a:pt x="1061" y="1846"/>
                    <a:pt x="1061" y="1846"/>
                  </a:cubicBezTo>
                  <a:cubicBezTo>
                    <a:pt x="1063" y="1853"/>
                    <a:pt x="1062" y="1863"/>
                    <a:pt x="1062" y="1870"/>
                  </a:cubicBezTo>
                  <a:cubicBezTo>
                    <a:pt x="1062" y="1872"/>
                    <a:pt x="1062" y="1872"/>
                    <a:pt x="1062" y="1872"/>
                  </a:cubicBezTo>
                  <a:cubicBezTo>
                    <a:pt x="1062" y="1873"/>
                    <a:pt x="1062" y="1874"/>
                    <a:pt x="1061" y="1876"/>
                  </a:cubicBezTo>
                  <a:cubicBezTo>
                    <a:pt x="1054" y="1889"/>
                    <a:pt x="1022" y="1885"/>
                    <a:pt x="1010" y="1885"/>
                  </a:cubicBezTo>
                  <a:cubicBezTo>
                    <a:pt x="1003" y="1885"/>
                    <a:pt x="996" y="1885"/>
                    <a:pt x="989" y="1885"/>
                  </a:cubicBezTo>
                  <a:cubicBezTo>
                    <a:pt x="983" y="1885"/>
                    <a:pt x="974" y="1884"/>
                    <a:pt x="969" y="1879"/>
                  </a:cubicBezTo>
                  <a:cubicBezTo>
                    <a:pt x="969" y="1879"/>
                    <a:pt x="969" y="1879"/>
                    <a:pt x="968" y="1879"/>
                  </a:cubicBezTo>
                  <a:cubicBezTo>
                    <a:pt x="968" y="1879"/>
                    <a:pt x="968" y="1878"/>
                    <a:pt x="968" y="1878"/>
                  </a:cubicBezTo>
                  <a:cubicBezTo>
                    <a:pt x="967" y="1878"/>
                    <a:pt x="967" y="1878"/>
                    <a:pt x="967" y="1877"/>
                  </a:cubicBezTo>
                  <a:cubicBezTo>
                    <a:pt x="967" y="1877"/>
                    <a:pt x="967" y="1877"/>
                    <a:pt x="967" y="1877"/>
                  </a:cubicBezTo>
                  <a:cubicBezTo>
                    <a:pt x="967" y="1877"/>
                    <a:pt x="967" y="1877"/>
                    <a:pt x="967" y="1877"/>
                  </a:cubicBezTo>
                  <a:cubicBezTo>
                    <a:pt x="966" y="1876"/>
                    <a:pt x="966" y="1876"/>
                    <a:pt x="966" y="1875"/>
                  </a:cubicBezTo>
                  <a:cubicBezTo>
                    <a:pt x="965" y="1874"/>
                    <a:pt x="965" y="1873"/>
                    <a:pt x="965" y="1872"/>
                  </a:cubicBezTo>
                  <a:lnTo>
                    <a:pt x="965" y="1871"/>
                  </a:lnTo>
                  <a:close/>
                  <a:moveTo>
                    <a:pt x="956" y="1955"/>
                  </a:moveTo>
                  <a:cubicBezTo>
                    <a:pt x="956" y="1952"/>
                    <a:pt x="956" y="1952"/>
                    <a:pt x="956" y="1952"/>
                  </a:cubicBezTo>
                  <a:cubicBezTo>
                    <a:pt x="956" y="1952"/>
                    <a:pt x="956" y="1951"/>
                    <a:pt x="956" y="1951"/>
                  </a:cubicBezTo>
                  <a:cubicBezTo>
                    <a:pt x="957" y="1943"/>
                    <a:pt x="958" y="1935"/>
                    <a:pt x="959" y="1926"/>
                  </a:cubicBezTo>
                  <a:cubicBezTo>
                    <a:pt x="959" y="1926"/>
                    <a:pt x="959" y="1926"/>
                    <a:pt x="959" y="1926"/>
                  </a:cubicBezTo>
                  <a:cubicBezTo>
                    <a:pt x="959" y="1926"/>
                    <a:pt x="959" y="1926"/>
                    <a:pt x="959" y="1925"/>
                  </a:cubicBezTo>
                  <a:cubicBezTo>
                    <a:pt x="963" y="1907"/>
                    <a:pt x="999" y="1911"/>
                    <a:pt x="1013" y="1911"/>
                  </a:cubicBezTo>
                  <a:cubicBezTo>
                    <a:pt x="1025" y="1911"/>
                    <a:pt x="1055" y="1908"/>
                    <a:pt x="1061" y="1921"/>
                  </a:cubicBezTo>
                  <a:cubicBezTo>
                    <a:pt x="1062" y="1923"/>
                    <a:pt x="1063" y="1924"/>
                    <a:pt x="1063" y="1926"/>
                  </a:cubicBezTo>
                  <a:cubicBezTo>
                    <a:pt x="1063" y="1940"/>
                    <a:pt x="1063" y="1940"/>
                    <a:pt x="1063" y="1940"/>
                  </a:cubicBezTo>
                  <a:cubicBezTo>
                    <a:pt x="1063" y="1945"/>
                    <a:pt x="1063" y="1949"/>
                    <a:pt x="1063" y="1953"/>
                  </a:cubicBezTo>
                  <a:cubicBezTo>
                    <a:pt x="1063" y="1953"/>
                    <a:pt x="1063" y="1953"/>
                    <a:pt x="1063" y="1953"/>
                  </a:cubicBezTo>
                  <a:cubicBezTo>
                    <a:pt x="1063" y="1955"/>
                    <a:pt x="1063" y="1955"/>
                    <a:pt x="1063" y="1955"/>
                  </a:cubicBezTo>
                  <a:cubicBezTo>
                    <a:pt x="1063" y="1957"/>
                    <a:pt x="1062" y="1959"/>
                    <a:pt x="1061" y="1961"/>
                  </a:cubicBezTo>
                  <a:cubicBezTo>
                    <a:pt x="1061" y="1962"/>
                    <a:pt x="1060" y="1962"/>
                    <a:pt x="1060" y="1962"/>
                  </a:cubicBezTo>
                  <a:cubicBezTo>
                    <a:pt x="1060" y="1963"/>
                    <a:pt x="1059" y="1963"/>
                    <a:pt x="1059" y="1964"/>
                  </a:cubicBezTo>
                  <a:cubicBezTo>
                    <a:pt x="1058" y="1964"/>
                    <a:pt x="1058" y="1964"/>
                    <a:pt x="1058" y="1964"/>
                  </a:cubicBezTo>
                  <a:cubicBezTo>
                    <a:pt x="1055" y="1967"/>
                    <a:pt x="1051" y="1969"/>
                    <a:pt x="1046" y="1970"/>
                  </a:cubicBezTo>
                  <a:cubicBezTo>
                    <a:pt x="1046" y="1970"/>
                    <a:pt x="1046" y="1970"/>
                    <a:pt x="1046" y="1970"/>
                  </a:cubicBezTo>
                  <a:cubicBezTo>
                    <a:pt x="1046" y="1970"/>
                    <a:pt x="1046" y="1970"/>
                    <a:pt x="1046" y="1970"/>
                  </a:cubicBezTo>
                  <a:cubicBezTo>
                    <a:pt x="1044" y="1971"/>
                    <a:pt x="1043" y="1971"/>
                    <a:pt x="1041" y="1971"/>
                  </a:cubicBezTo>
                  <a:cubicBezTo>
                    <a:pt x="1041" y="1971"/>
                    <a:pt x="1040" y="1971"/>
                    <a:pt x="1040" y="1971"/>
                  </a:cubicBezTo>
                  <a:cubicBezTo>
                    <a:pt x="1038" y="1971"/>
                    <a:pt x="1037" y="1972"/>
                    <a:pt x="1035" y="1972"/>
                  </a:cubicBezTo>
                  <a:cubicBezTo>
                    <a:pt x="1035" y="1972"/>
                    <a:pt x="1035" y="1972"/>
                    <a:pt x="1035" y="1972"/>
                  </a:cubicBezTo>
                  <a:cubicBezTo>
                    <a:pt x="982" y="1972"/>
                    <a:pt x="982" y="1972"/>
                    <a:pt x="982" y="1972"/>
                  </a:cubicBezTo>
                  <a:cubicBezTo>
                    <a:pt x="976" y="1972"/>
                    <a:pt x="969" y="1971"/>
                    <a:pt x="963" y="1967"/>
                  </a:cubicBezTo>
                  <a:cubicBezTo>
                    <a:pt x="963" y="1967"/>
                    <a:pt x="963" y="1967"/>
                    <a:pt x="963" y="1967"/>
                  </a:cubicBezTo>
                  <a:cubicBezTo>
                    <a:pt x="963" y="1967"/>
                    <a:pt x="963" y="1967"/>
                    <a:pt x="963" y="1967"/>
                  </a:cubicBezTo>
                  <a:cubicBezTo>
                    <a:pt x="962" y="1966"/>
                    <a:pt x="961" y="1965"/>
                    <a:pt x="960" y="1964"/>
                  </a:cubicBezTo>
                  <a:cubicBezTo>
                    <a:pt x="959" y="1964"/>
                    <a:pt x="958" y="1963"/>
                    <a:pt x="958" y="1962"/>
                  </a:cubicBezTo>
                  <a:cubicBezTo>
                    <a:pt x="958" y="1962"/>
                    <a:pt x="958" y="1962"/>
                    <a:pt x="957" y="1962"/>
                  </a:cubicBezTo>
                  <a:cubicBezTo>
                    <a:pt x="956" y="1960"/>
                    <a:pt x="956" y="1957"/>
                    <a:pt x="956" y="1955"/>
                  </a:cubicBezTo>
                  <a:close/>
                  <a:moveTo>
                    <a:pt x="820" y="1872"/>
                  </a:moveTo>
                  <a:cubicBezTo>
                    <a:pt x="820" y="1872"/>
                    <a:pt x="820" y="1872"/>
                    <a:pt x="820" y="1872"/>
                  </a:cubicBezTo>
                  <a:cubicBezTo>
                    <a:pt x="820" y="1872"/>
                    <a:pt x="820" y="1872"/>
                    <a:pt x="820" y="1872"/>
                  </a:cubicBezTo>
                  <a:cubicBezTo>
                    <a:pt x="820" y="1870"/>
                    <a:pt x="821" y="1868"/>
                    <a:pt x="822" y="1866"/>
                  </a:cubicBezTo>
                  <a:cubicBezTo>
                    <a:pt x="823" y="1861"/>
                    <a:pt x="824" y="1854"/>
                    <a:pt x="827" y="1849"/>
                  </a:cubicBezTo>
                  <a:cubicBezTo>
                    <a:pt x="827" y="1848"/>
                    <a:pt x="827" y="1848"/>
                    <a:pt x="827" y="1848"/>
                  </a:cubicBezTo>
                  <a:cubicBezTo>
                    <a:pt x="827" y="1847"/>
                    <a:pt x="829" y="1845"/>
                    <a:pt x="830" y="1844"/>
                  </a:cubicBezTo>
                  <a:cubicBezTo>
                    <a:pt x="831" y="1843"/>
                    <a:pt x="832" y="1842"/>
                    <a:pt x="833" y="1841"/>
                  </a:cubicBezTo>
                  <a:cubicBezTo>
                    <a:pt x="837" y="1839"/>
                    <a:pt x="840" y="1838"/>
                    <a:pt x="844" y="1837"/>
                  </a:cubicBezTo>
                  <a:cubicBezTo>
                    <a:pt x="845" y="1837"/>
                    <a:pt x="845" y="1837"/>
                    <a:pt x="845" y="1837"/>
                  </a:cubicBezTo>
                  <a:cubicBezTo>
                    <a:pt x="848" y="1836"/>
                    <a:pt x="851" y="1836"/>
                    <a:pt x="855" y="1836"/>
                  </a:cubicBezTo>
                  <a:cubicBezTo>
                    <a:pt x="859" y="1836"/>
                    <a:pt x="859" y="1836"/>
                    <a:pt x="859" y="1836"/>
                  </a:cubicBezTo>
                  <a:cubicBezTo>
                    <a:pt x="861" y="1836"/>
                    <a:pt x="862" y="1836"/>
                    <a:pt x="864" y="1836"/>
                  </a:cubicBezTo>
                  <a:cubicBezTo>
                    <a:pt x="873" y="1836"/>
                    <a:pt x="883" y="1836"/>
                    <a:pt x="893" y="1836"/>
                  </a:cubicBezTo>
                  <a:cubicBezTo>
                    <a:pt x="894" y="1836"/>
                    <a:pt x="896" y="1836"/>
                    <a:pt x="897" y="1836"/>
                  </a:cubicBezTo>
                  <a:cubicBezTo>
                    <a:pt x="899" y="1836"/>
                    <a:pt x="899" y="1836"/>
                    <a:pt x="899" y="1836"/>
                  </a:cubicBezTo>
                  <a:cubicBezTo>
                    <a:pt x="899" y="1836"/>
                    <a:pt x="899" y="1836"/>
                    <a:pt x="900" y="1836"/>
                  </a:cubicBezTo>
                  <a:cubicBezTo>
                    <a:pt x="901" y="1836"/>
                    <a:pt x="902" y="1836"/>
                    <a:pt x="904" y="1836"/>
                  </a:cubicBezTo>
                  <a:cubicBezTo>
                    <a:pt x="904" y="1836"/>
                    <a:pt x="904" y="1836"/>
                    <a:pt x="904" y="1836"/>
                  </a:cubicBezTo>
                  <a:cubicBezTo>
                    <a:pt x="911" y="1837"/>
                    <a:pt x="919" y="1839"/>
                    <a:pt x="921" y="1846"/>
                  </a:cubicBezTo>
                  <a:cubicBezTo>
                    <a:pt x="921" y="1846"/>
                    <a:pt x="921" y="1846"/>
                    <a:pt x="921" y="1846"/>
                  </a:cubicBezTo>
                  <a:cubicBezTo>
                    <a:pt x="921" y="1846"/>
                    <a:pt x="921" y="1846"/>
                    <a:pt x="921" y="1846"/>
                  </a:cubicBezTo>
                  <a:cubicBezTo>
                    <a:pt x="921" y="1854"/>
                    <a:pt x="918" y="1863"/>
                    <a:pt x="917" y="1870"/>
                  </a:cubicBezTo>
                  <a:cubicBezTo>
                    <a:pt x="917" y="1870"/>
                    <a:pt x="917" y="1870"/>
                    <a:pt x="917" y="1870"/>
                  </a:cubicBezTo>
                  <a:cubicBezTo>
                    <a:pt x="917" y="1872"/>
                    <a:pt x="917" y="1872"/>
                    <a:pt x="917" y="1872"/>
                  </a:cubicBezTo>
                  <a:cubicBezTo>
                    <a:pt x="916" y="1873"/>
                    <a:pt x="916" y="1875"/>
                    <a:pt x="914" y="1876"/>
                  </a:cubicBezTo>
                  <a:cubicBezTo>
                    <a:pt x="914" y="1876"/>
                    <a:pt x="914" y="1877"/>
                    <a:pt x="914" y="1877"/>
                  </a:cubicBezTo>
                  <a:cubicBezTo>
                    <a:pt x="914" y="1877"/>
                    <a:pt x="914" y="1877"/>
                    <a:pt x="914" y="1877"/>
                  </a:cubicBezTo>
                  <a:cubicBezTo>
                    <a:pt x="914" y="1877"/>
                    <a:pt x="914" y="1877"/>
                    <a:pt x="914" y="1877"/>
                  </a:cubicBezTo>
                  <a:cubicBezTo>
                    <a:pt x="904" y="1889"/>
                    <a:pt x="878" y="1886"/>
                    <a:pt x="865" y="1886"/>
                  </a:cubicBezTo>
                  <a:cubicBezTo>
                    <a:pt x="857" y="1886"/>
                    <a:pt x="849" y="1886"/>
                    <a:pt x="841" y="1886"/>
                  </a:cubicBezTo>
                  <a:cubicBezTo>
                    <a:pt x="834" y="1886"/>
                    <a:pt x="824" y="1884"/>
                    <a:pt x="820" y="1877"/>
                  </a:cubicBezTo>
                  <a:cubicBezTo>
                    <a:pt x="820" y="1877"/>
                    <a:pt x="820" y="1876"/>
                    <a:pt x="820" y="1875"/>
                  </a:cubicBezTo>
                  <a:cubicBezTo>
                    <a:pt x="820" y="1875"/>
                    <a:pt x="820" y="1875"/>
                    <a:pt x="820" y="1874"/>
                  </a:cubicBezTo>
                  <a:cubicBezTo>
                    <a:pt x="820" y="1873"/>
                    <a:pt x="820" y="1873"/>
                    <a:pt x="820" y="1872"/>
                  </a:cubicBezTo>
                  <a:close/>
                  <a:moveTo>
                    <a:pt x="795" y="1956"/>
                  </a:moveTo>
                  <a:cubicBezTo>
                    <a:pt x="796" y="1952"/>
                    <a:pt x="796" y="1952"/>
                    <a:pt x="796" y="1952"/>
                  </a:cubicBezTo>
                  <a:cubicBezTo>
                    <a:pt x="796" y="1952"/>
                    <a:pt x="796" y="1952"/>
                    <a:pt x="796" y="1952"/>
                  </a:cubicBezTo>
                  <a:cubicBezTo>
                    <a:pt x="796" y="1951"/>
                    <a:pt x="796" y="1951"/>
                    <a:pt x="796" y="1950"/>
                  </a:cubicBezTo>
                  <a:cubicBezTo>
                    <a:pt x="803" y="1926"/>
                    <a:pt x="803" y="1926"/>
                    <a:pt x="803" y="1926"/>
                  </a:cubicBezTo>
                  <a:cubicBezTo>
                    <a:pt x="804" y="1926"/>
                    <a:pt x="804" y="1926"/>
                    <a:pt x="804" y="1925"/>
                  </a:cubicBezTo>
                  <a:cubicBezTo>
                    <a:pt x="811" y="1908"/>
                    <a:pt x="843" y="1911"/>
                    <a:pt x="859" y="1911"/>
                  </a:cubicBezTo>
                  <a:cubicBezTo>
                    <a:pt x="865" y="1911"/>
                    <a:pt x="877" y="1910"/>
                    <a:pt x="888" y="1912"/>
                  </a:cubicBezTo>
                  <a:cubicBezTo>
                    <a:pt x="890" y="1912"/>
                    <a:pt x="891" y="1912"/>
                    <a:pt x="893" y="1913"/>
                  </a:cubicBezTo>
                  <a:cubicBezTo>
                    <a:pt x="894" y="1913"/>
                    <a:pt x="894" y="1913"/>
                    <a:pt x="894" y="1913"/>
                  </a:cubicBezTo>
                  <a:cubicBezTo>
                    <a:pt x="899" y="1914"/>
                    <a:pt x="903" y="1916"/>
                    <a:pt x="905" y="1920"/>
                  </a:cubicBezTo>
                  <a:cubicBezTo>
                    <a:pt x="906" y="1920"/>
                    <a:pt x="906" y="1920"/>
                    <a:pt x="906" y="1920"/>
                  </a:cubicBezTo>
                  <a:cubicBezTo>
                    <a:pt x="906" y="1921"/>
                    <a:pt x="906" y="1921"/>
                    <a:pt x="906" y="1921"/>
                  </a:cubicBezTo>
                  <a:cubicBezTo>
                    <a:pt x="906" y="1921"/>
                    <a:pt x="906" y="1921"/>
                    <a:pt x="906" y="1921"/>
                  </a:cubicBezTo>
                  <a:cubicBezTo>
                    <a:pt x="907" y="1923"/>
                    <a:pt x="907" y="1924"/>
                    <a:pt x="907" y="1926"/>
                  </a:cubicBezTo>
                  <a:cubicBezTo>
                    <a:pt x="907" y="1928"/>
                    <a:pt x="907" y="1928"/>
                    <a:pt x="907" y="1928"/>
                  </a:cubicBezTo>
                  <a:cubicBezTo>
                    <a:pt x="907" y="1928"/>
                    <a:pt x="907" y="1928"/>
                    <a:pt x="907" y="1928"/>
                  </a:cubicBezTo>
                  <a:cubicBezTo>
                    <a:pt x="906" y="1932"/>
                    <a:pt x="905" y="1936"/>
                    <a:pt x="904" y="1941"/>
                  </a:cubicBezTo>
                  <a:cubicBezTo>
                    <a:pt x="902" y="1955"/>
                    <a:pt x="902" y="1955"/>
                    <a:pt x="902" y="1955"/>
                  </a:cubicBezTo>
                  <a:cubicBezTo>
                    <a:pt x="901" y="1958"/>
                    <a:pt x="900" y="1960"/>
                    <a:pt x="899" y="1962"/>
                  </a:cubicBezTo>
                  <a:cubicBezTo>
                    <a:pt x="898" y="1962"/>
                    <a:pt x="898" y="1962"/>
                    <a:pt x="898" y="1962"/>
                  </a:cubicBezTo>
                  <a:cubicBezTo>
                    <a:pt x="898" y="1963"/>
                    <a:pt x="897" y="1963"/>
                    <a:pt x="897" y="1963"/>
                  </a:cubicBezTo>
                  <a:cubicBezTo>
                    <a:pt x="897" y="1964"/>
                    <a:pt x="896" y="1964"/>
                    <a:pt x="895" y="1965"/>
                  </a:cubicBezTo>
                  <a:cubicBezTo>
                    <a:pt x="891" y="1968"/>
                    <a:pt x="887" y="1969"/>
                    <a:pt x="882" y="1971"/>
                  </a:cubicBezTo>
                  <a:cubicBezTo>
                    <a:pt x="882" y="1971"/>
                    <a:pt x="882" y="1971"/>
                    <a:pt x="882" y="1971"/>
                  </a:cubicBezTo>
                  <a:cubicBezTo>
                    <a:pt x="882" y="1971"/>
                    <a:pt x="882" y="1971"/>
                    <a:pt x="882" y="1971"/>
                  </a:cubicBezTo>
                  <a:cubicBezTo>
                    <a:pt x="880" y="1971"/>
                    <a:pt x="879" y="1971"/>
                    <a:pt x="877" y="1971"/>
                  </a:cubicBezTo>
                  <a:cubicBezTo>
                    <a:pt x="877" y="1972"/>
                    <a:pt x="876" y="1972"/>
                    <a:pt x="876" y="1972"/>
                  </a:cubicBezTo>
                  <a:cubicBezTo>
                    <a:pt x="874" y="1972"/>
                    <a:pt x="872" y="1972"/>
                    <a:pt x="871" y="1972"/>
                  </a:cubicBezTo>
                  <a:cubicBezTo>
                    <a:pt x="871" y="1972"/>
                    <a:pt x="871" y="1972"/>
                    <a:pt x="871" y="1972"/>
                  </a:cubicBezTo>
                  <a:cubicBezTo>
                    <a:pt x="818" y="1972"/>
                    <a:pt x="818" y="1972"/>
                    <a:pt x="818" y="1972"/>
                  </a:cubicBezTo>
                  <a:cubicBezTo>
                    <a:pt x="812" y="1972"/>
                    <a:pt x="805" y="1971"/>
                    <a:pt x="799" y="1967"/>
                  </a:cubicBezTo>
                  <a:cubicBezTo>
                    <a:pt x="799" y="1967"/>
                    <a:pt x="799" y="1967"/>
                    <a:pt x="799" y="1967"/>
                  </a:cubicBezTo>
                  <a:cubicBezTo>
                    <a:pt x="799" y="1967"/>
                    <a:pt x="799" y="1967"/>
                    <a:pt x="799" y="1967"/>
                  </a:cubicBezTo>
                  <a:cubicBezTo>
                    <a:pt x="798" y="1967"/>
                    <a:pt x="797" y="1966"/>
                    <a:pt x="797" y="1965"/>
                  </a:cubicBezTo>
                  <a:cubicBezTo>
                    <a:pt x="796" y="1964"/>
                    <a:pt x="796" y="1963"/>
                    <a:pt x="795" y="1963"/>
                  </a:cubicBezTo>
                  <a:cubicBezTo>
                    <a:pt x="795" y="1962"/>
                    <a:pt x="795" y="1962"/>
                    <a:pt x="795" y="1962"/>
                  </a:cubicBezTo>
                  <a:cubicBezTo>
                    <a:pt x="794" y="1960"/>
                    <a:pt x="794" y="1958"/>
                    <a:pt x="795" y="1956"/>
                  </a:cubicBezTo>
                  <a:close/>
                  <a:moveTo>
                    <a:pt x="674" y="1875"/>
                  </a:moveTo>
                  <a:cubicBezTo>
                    <a:pt x="674" y="1872"/>
                    <a:pt x="676" y="1869"/>
                    <a:pt x="677" y="1867"/>
                  </a:cubicBezTo>
                  <a:cubicBezTo>
                    <a:pt x="680" y="1861"/>
                    <a:pt x="683" y="1852"/>
                    <a:pt x="687" y="1847"/>
                  </a:cubicBezTo>
                  <a:cubicBezTo>
                    <a:pt x="688" y="1846"/>
                    <a:pt x="688" y="1846"/>
                    <a:pt x="688" y="1846"/>
                  </a:cubicBezTo>
                  <a:cubicBezTo>
                    <a:pt x="688" y="1846"/>
                    <a:pt x="689" y="1845"/>
                    <a:pt x="689" y="1845"/>
                  </a:cubicBezTo>
                  <a:cubicBezTo>
                    <a:pt x="689" y="1845"/>
                    <a:pt x="689" y="1845"/>
                    <a:pt x="690" y="1844"/>
                  </a:cubicBezTo>
                  <a:cubicBezTo>
                    <a:pt x="690" y="1844"/>
                    <a:pt x="690" y="1844"/>
                    <a:pt x="690" y="1844"/>
                  </a:cubicBezTo>
                  <a:cubicBezTo>
                    <a:pt x="690" y="1844"/>
                    <a:pt x="691" y="1844"/>
                    <a:pt x="691" y="1843"/>
                  </a:cubicBezTo>
                  <a:cubicBezTo>
                    <a:pt x="695" y="1840"/>
                    <a:pt x="700" y="1838"/>
                    <a:pt x="706" y="1838"/>
                  </a:cubicBezTo>
                  <a:cubicBezTo>
                    <a:pt x="706" y="1837"/>
                    <a:pt x="706" y="1837"/>
                    <a:pt x="706" y="1837"/>
                  </a:cubicBezTo>
                  <a:cubicBezTo>
                    <a:pt x="709" y="1837"/>
                    <a:pt x="713" y="1836"/>
                    <a:pt x="716" y="1836"/>
                  </a:cubicBezTo>
                  <a:cubicBezTo>
                    <a:pt x="734" y="1836"/>
                    <a:pt x="734" y="1836"/>
                    <a:pt x="734" y="1836"/>
                  </a:cubicBezTo>
                  <a:cubicBezTo>
                    <a:pt x="740" y="1836"/>
                    <a:pt x="746" y="1836"/>
                    <a:pt x="751" y="1836"/>
                  </a:cubicBezTo>
                  <a:cubicBezTo>
                    <a:pt x="759" y="1836"/>
                    <a:pt x="771" y="1835"/>
                    <a:pt x="777" y="1841"/>
                  </a:cubicBezTo>
                  <a:cubicBezTo>
                    <a:pt x="778" y="1841"/>
                    <a:pt x="778" y="1842"/>
                    <a:pt x="778" y="1842"/>
                  </a:cubicBezTo>
                  <a:cubicBezTo>
                    <a:pt x="778" y="1842"/>
                    <a:pt x="779" y="1842"/>
                    <a:pt x="779" y="1842"/>
                  </a:cubicBezTo>
                  <a:cubicBezTo>
                    <a:pt x="779" y="1842"/>
                    <a:pt x="779" y="1843"/>
                    <a:pt x="779" y="1843"/>
                  </a:cubicBezTo>
                  <a:cubicBezTo>
                    <a:pt x="779" y="1843"/>
                    <a:pt x="779" y="1843"/>
                    <a:pt x="780" y="1844"/>
                  </a:cubicBezTo>
                  <a:cubicBezTo>
                    <a:pt x="780" y="1845"/>
                    <a:pt x="780" y="1846"/>
                    <a:pt x="780" y="1847"/>
                  </a:cubicBezTo>
                  <a:cubicBezTo>
                    <a:pt x="779" y="1854"/>
                    <a:pt x="774" y="1863"/>
                    <a:pt x="773" y="1867"/>
                  </a:cubicBezTo>
                  <a:cubicBezTo>
                    <a:pt x="773" y="1867"/>
                    <a:pt x="773" y="1867"/>
                    <a:pt x="773" y="1867"/>
                  </a:cubicBezTo>
                  <a:cubicBezTo>
                    <a:pt x="772" y="1869"/>
                    <a:pt x="772" y="1870"/>
                    <a:pt x="771" y="1871"/>
                  </a:cubicBezTo>
                  <a:cubicBezTo>
                    <a:pt x="771" y="1872"/>
                    <a:pt x="771" y="1872"/>
                    <a:pt x="771" y="1872"/>
                  </a:cubicBezTo>
                  <a:cubicBezTo>
                    <a:pt x="771" y="1873"/>
                    <a:pt x="771" y="1873"/>
                    <a:pt x="770" y="1873"/>
                  </a:cubicBezTo>
                  <a:cubicBezTo>
                    <a:pt x="770" y="1874"/>
                    <a:pt x="770" y="1874"/>
                    <a:pt x="770" y="1874"/>
                  </a:cubicBezTo>
                  <a:cubicBezTo>
                    <a:pt x="770" y="1875"/>
                    <a:pt x="769" y="1875"/>
                    <a:pt x="769" y="1876"/>
                  </a:cubicBezTo>
                  <a:cubicBezTo>
                    <a:pt x="769" y="1876"/>
                    <a:pt x="769" y="1876"/>
                    <a:pt x="768" y="1876"/>
                  </a:cubicBezTo>
                  <a:cubicBezTo>
                    <a:pt x="768" y="1876"/>
                    <a:pt x="768" y="1877"/>
                    <a:pt x="768" y="1877"/>
                  </a:cubicBezTo>
                  <a:cubicBezTo>
                    <a:pt x="768" y="1877"/>
                    <a:pt x="767" y="1877"/>
                    <a:pt x="767" y="1877"/>
                  </a:cubicBezTo>
                  <a:cubicBezTo>
                    <a:pt x="766" y="1878"/>
                    <a:pt x="765" y="1879"/>
                    <a:pt x="764" y="1880"/>
                  </a:cubicBezTo>
                  <a:cubicBezTo>
                    <a:pt x="763" y="1880"/>
                    <a:pt x="762" y="1881"/>
                    <a:pt x="761" y="1881"/>
                  </a:cubicBezTo>
                  <a:cubicBezTo>
                    <a:pt x="760" y="1882"/>
                    <a:pt x="760" y="1882"/>
                    <a:pt x="760" y="1882"/>
                  </a:cubicBezTo>
                  <a:cubicBezTo>
                    <a:pt x="760" y="1882"/>
                    <a:pt x="760" y="1882"/>
                    <a:pt x="760" y="1882"/>
                  </a:cubicBezTo>
                  <a:cubicBezTo>
                    <a:pt x="756" y="1883"/>
                    <a:pt x="752" y="1885"/>
                    <a:pt x="749" y="1885"/>
                  </a:cubicBezTo>
                  <a:cubicBezTo>
                    <a:pt x="748" y="1885"/>
                    <a:pt x="746" y="1885"/>
                    <a:pt x="745" y="1886"/>
                  </a:cubicBezTo>
                  <a:cubicBezTo>
                    <a:pt x="745" y="1886"/>
                    <a:pt x="745" y="1886"/>
                    <a:pt x="745" y="1886"/>
                  </a:cubicBezTo>
                  <a:cubicBezTo>
                    <a:pt x="738" y="1886"/>
                    <a:pt x="730" y="1886"/>
                    <a:pt x="723" y="1886"/>
                  </a:cubicBezTo>
                  <a:cubicBezTo>
                    <a:pt x="693" y="1886"/>
                    <a:pt x="693" y="1886"/>
                    <a:pt x="693" y="1886"/>
                  </a:cubicBezTo>
                  <a:cubicBezTo>
                    <a:pt x="687" y="1886"/>
                    <a:pt x="676" y="1885"/>
                    <a:pt x="674" y="1878"/>
                  </a:cubicBezTo>
                  <a:cubicBezTo>
                    <a:pt x="673" y="1877"/>
                    <a:pt x="673" y="1876"/>
                    <a:pt x="673" y="1876"/>
                  </a:cubicBezTo>
                  <a:cubicBezTo>
                    <a:pt x="673" y="1875"/>
                    <a:pt x="674" y="1875"/>
                    <a:pt x="674" y="1875"/>
                  </a:cubicBezTo>
                  <a:close/>
                  <a:moveTo>
                    <a:pt x="647" y="1928"/>
                  </a:moveTo>
                  <a:cubicBezTo>
                    <a:pt x="648" y="1927"/>
                    <a:pt x="648" y="1927"/>
                    <a:pt x="648" y="1927"/>
                  </a:cubicBezTo>
                  <a:cubicBezTo>
                    <a:pt x="648" y="1926"/>
                    <a:pt x="648" y="1926"/>
                    <a:pt x="648" y="1926"/>
                  </a:cubicBezTo>
                  <a:cubicBezTo>
                    <a:pt x="649" y="1925"/>
                    <a:pt x="649" y="1924"/>
                    <a:pt x="650" y="1924"/>
                  </a:cubicBezTo>
                  <a:cubicBezTo>
                    <a:pt x="650" y="1924"/>
                    <a:pt x="650" y="1924"/>
                    <a:pt x="650" y="1924"/>
                  </a:cubicBezTo>
                  <a:cubicBezTo>
                    <a:pt x="661" y="1909"/>
                    <a:pt x="687" y="1912"/>
                    <a:pt x="703" y="1912"/>
                  </a:cubicBezTo>
                  <a:cubicBezTo>
                    <a:pt x="703" y="1912"/>
                    <a:pt x="703" y="1912"/>
                    <a:pt x="703" y="1912"/>
                  </a:cubicBezTo>
                  <a:cubicBezTo>
                    <a:pt x="708" y="1912"/>
                    <a:pt x="720" y="1911"/>
                    <a:pt x="730" y="1912"/>
                  </a:cubicBezTo>
                  <a:cubicBezTo>
                    <a:pt x="734" y="1912"/>
                    <a:pt x="737" y="1912"/>
                    <a:pt x="740" y="1913"/>
                  </a:cubicBezTo>
                  <a:cubicBezTo>
                    <a:pt x="742" y="1913"/>
                    <a:pt x="744" y="1914"/>
                    <a:pt x="745" y="1915"/>
                  </a:cubicBezTo>
                  <a:cubicBezTo>
                    <a:pt x="749" y="1917"/>
                    <a:pt x="752" y="1919"/>
                    <a:pt x="752" y="1923"/>
                  </a:cubicBezTo>
                  <a:cubicBezTo>
                    <a:pt x="752" y="1923"/>
                    <a:pt x="752" y="1924"/>
                    <a:pt x="752" y="1924"/>
                  </a:cubicBezTo>
                  <a:cubicBezTo>
                    <a:pt x="752" y="1924"/>
                    <a:pt x="752" y="1924"/>
                    <a:pt x="752" y="1924"/>
                  </a:cubicBezTo>
                  <a:cubicBezTo>
                    <a:pt x="752" y="1925"/>
                    <a:pt x="751" y="1926"/>
                    <a:pt x="751" y="1927"/>
                  </a:cubicBezTo>
                  <a:cubicBezTo>
                    <a:pt x="741" y="1956"/>
                    <a:pt x="741" y="1956"/>
                    <a:pt x="741" y="1956"/>
                  </a:cubicBezTo>
                  <a:cubicBezTo>
                    <a:pt x="740" y="1958"/>
                    <a:pt x="738" y="1960"/>
                    <a:pt x="736" y="1962"/>
                  </a:cubicBezTo>
                  <a:cubicBezTo>
                    <a:pt x="734" y="1964"/>
                    <a:pt x="731" y="1966"/>
                    <a:pt x="728" y="1967"/>
                  </a:cubicBezTo>
                  <a:cubicBezTo>
                    <a:pt x="728" y="1968"/>
                    <a:pt x="727" y="1968"/>
                    <a:pt x="727" y="1968"/>
                  </a:cubicBezTo>
                  <a:cubicBezTo>
                    <a:pt x="723" y="1970"/>
                    <a:pt x="718" y="1971"/>
                    <a:pt x="713" y="1972"/>
                  </a:cubicBezTo>
                  <a:cubicBezTo>
                    <a:pt x="713" y="1972"/>
                    <a:pt x="713" y="1972"/>
                    <a:pt x="713" y="1972"/>
                  </a:cubicBezTo>
                  <a:cubicBezTo>
                    <a:pt x="712" y="1972"/>
                    <a:pt x="711" y="1972"/>
                    <a:pt x="710" y="1972"/>
                  </a:cubicBezTo>
                  <a:cubicBezTo>
                    <a:pt x="701" y="1973"/>
                    <a:pt x="692" y="1972"/>
                    <a:pt x="682" y="1972"/>
                  </a:cubicBezTo>
                  <a:cubicBezTo>
                    <a:pt x="673" y="1973"/>
                    <a:pt x="663" y="1973"/>
                    <a:pt x="654" y="1973"/>
                  </a:cubicBezTo>
                  <a:cubicBezTo>
                    <a:pt x="647" y="1973"/>
                    <a:pt x="638" y="1971"/>
                    <a:pt x="634" y="1966"/>
                  </a:cubicBezTo>
                  <a:cubicBezTo>
                    <a:pt x="634" y="1965"/>
                    <a:pt x="634" y="1965"/>
                    <a:pt x="633" y="1965"/>
                  </a:cubicBezTo>
                  <a:cubicBezTo>
                    <a:pt x="633" y="1964"/>
                    <a:pt x="633" y="1964"/>
                    <a:pt x="633" y="1964"/>
                  </a:cubicBezTo>
                  <a:cubicBezTo>
                    <a:pt x="633" y="1963"/>
                    <a:pt x="633" y="1963"/>
                    <a:pt x="632" y="1963"/>
                  </a:cubicBezTo>
                  <a:cubicBezTo>
                    <a:pt x="632" y="1963"/>
                    <a:pt x="632" y="1962"/>
                    <a:pt x="632" y="1962"/>
                  </a:cubicBezTo>
                  <a:cubicBezTo>
                    <a:pt x="632" y="1962"/>
                    <a:pt x="632" y="1962"/>
                    <a:pt x="632" y="1962"/>
                  </a:cubicBezTo>
                  <a:cubicBezTo>
                    <a:pt x="632" y="1962"/>
                    <a:pt x="632" y="1961"/>
                    <a:pt x="632" y="1960"/>
                  </a:cubicBezTo>
                  <a:cubicBezTo>
                    <a:pt x="632" y="1959"/>
                    <a:pt x="632" y="1959"/>
                    <a:pt x="633" y="1959"/>
                  </a:cubicBezTo>
                  <a:cubicBezTo>
                    <a:pt x="633" y="1958"/>
                    <a:pt x="633" y="1957"/>
                    <a:pt x="633" y="1956"/>
                  </a:cubicBezTo>
                  <a:cubicBezTo>
                    <a:pt x="633" y="1956"/>
                    <a:pt x="633" y="1956"/>
                    <a:pt x="633" y="1956"/>
                  </a:cubicBezTo>
                  <a:cubicBezTo>
                    <a:pt x="634" y="1955"/>
                    <a:pt x="634" y="1955"/>
                    <a:pt x="634" y="1955"/>
                  </a:cubicBezTo>
                  <a:cubicBezTo>
                    <a:pt x="634" y="1954"/>
                    <a:pt x="635" y="1953"/>
                    <a:pt x="635" y="1952"/>
                  </a:cubicBezTo>
                  <a:cubicBezTo>
                    <a:pt x="639" y="1944"/>
                    <a:pt x="643" y="1936"/>
                    <a:pt x="647" y="1928"/>
                  </a:cubicBezTo>
                  <a:cubicBezTo>
                    <a:pt x="647" y="1928"/>
                    <a:pt x="647" y="1928"/>
                    <a:pt x="647" y="1928"/>
                  </a:cubicBezTo>
                  <a:close/>
                  <a:moveTo>
                    <a:pt x="527" y="1875"/>
                  </a:moveTo>
                  <a:cubicBezTo>
                    <a:pt x="528" y="1873"/>
                    <a:pt x="531" y="1870"/>
                    <a:pt x="532" y="1868"/>
                  </a:cubicBezTo>
                  <a:cubicBezTo>
                    <a:pt x="536" y="1861"/>
                    <a:pt x="541" y="1854"/>
                    <a:pt x="546" y="1848"/>
                  </a:cubicBezTo>
                  <a:cubicBezTo>
                    <a:pt x="546" y="1847"/>
                    <a:pt x="546" y="1847"/>
                    <a:pt x="547" y="1847"/>
                  </a:cubicBezTo>
                  <a:cubicBezTo>
                    <a:pt x="547" y="1847"/>
                    <a:pt x="547" y="1847"/>
                    <a:pt x="547" y="1846"/>
                  </a:cubicBezTo>
                  <a:cubicBezTo>
                    <a:pt x="561" y="1833"/>
                    <a:pt x="590" y="1837"/>
                    <a:pt x="608" y="1837"/>
                  </a:cubicBezTo>
                  <a:cubicBezTo>
                    <a:pt x="616" y="1837"/>
                    <a:pt x="626" y="1835"/>
                    <a:pt x="634" y="1839"/>
                  </a:cubicBezTo>
                  <a:cubicBezTo>
                    <a:pt x="634" y="1839"/>
                    <a:pt x="634" y="1839"/>
                    <a:pt x="634" y="1839"/>
                  </a:cubicBezTo>
                  <a:cubicBezTo>
                    <a:pt x="634" y="1839"/>
                    <a:pt x="635" y="1839"/>
                    <a:pt x="636" y="1840"/>
                  </a:cubicBezTo>
                  <a:cubicBezTo>
                    <a:pt x="636" y="1840"/>
                    <a:pt x="636" y="1840"/>
                    <a:pt x="636" y="1840"/>
                  </a:cubicBezTo>
                  <a:cubicBezTo>
                    <a:pt x="638" y="1841"/>
                    <a:pt x="639" y="1843"/>
                    <a:pt x="639" y="1844"/>
                  </a:cubicBezTo>
                  <a:cubicBezTo>
                    <a:pt x="640" y="1845"/>
                    <a:pt x="640" y="1847"/>
                    <a:pt x="639" y="1849"/>
                  </a:cubicBezTo>
                  <a:cubicBezTo>
                    <a:pt x="638" y="1850"/>
                    <a:pt x="638" y="1850"/>
                    <a:pt x="638" y="1850"/>
                  </a:cubicBezTo>
                  <a:cubicBezTo>
                    <a:pt x="637" y="1854"/>
                    <a:pt x="633" y="1858"/>
                    <a:pt x="631" y="1862"/>
                  </a:cubicBezTo>
                  <a:cubicBezTo>
                    <a:pt x="631" y="1862"/>
                    <a:pt x="631" y="1862"/>
                    <a:pt x="631" y="1862"/>
                  </a:cubicBezTo>
                  <a:cubicBezTo>
                    <a:pt x="625" y="1873"/>
                    <a:pt x="625" y="1873"/>
                    <a:pt x="625" y="1873"/>
                  </a:cubicBezTo>
                  <a:cubicBezTo>
                    <a:pt x="624" y="1874"/>
                    <a:pt x="623" y="1876"/>
                    <a:pt x="621" y="1878"/>
                  </a:cubicBezTo>
                  <a:cubicBezTo>
                    <a:pt x="618" y="1879"/>
                    <a:pt x="616" y="1881"/>
                    <a:pt x="613" y="1882"/>
                  </a:cubicBezTo>
                  <a:cubicBezTo>
                    <a:pt x="612" y="1882"/>
                    <a:pt x="611" y="1883"/>
                    <a:pt x="610" y="1883"/>
                  </a:cubicBezTo>
                  <a:cubicBezTo>
                    <a:pt x="610" y="1883"/>
                    <a:pt x="609" y="1883"/>
                    <a:pt x="609" y="1884"/>
                  </a:cubicBezTo>
                  <a:cubicBezTo>
                    <a:pt x="609" y="1884"/>
                    <a:pt x="609" y="1884"/>
                    <a:pt x="609" y="1884"/>
                  </a:cubicBezTo>
                  <a:cubicBezTo>
                    <a:pt x="607" y="1884"/>
                    <a:pt x="605" y="1885"/>
                    <a:pt x="603" y="1885"/>
                  </a:cubicBezTo>
                  <a:cubicBezTo>
                    <a:pt x="599" y="1886"/>
                    <a:pt x="596" y="1886"/>
                    <a:pt x="592" y="1886"/>
                  </a:cubicBezTo>
                  <a:cubicBezTo>
                    <a:pt x="582" y="1886"/>
                    <a:pt x="582" y="1886"/>
                    <a:pt x="582" y="1886"/>
                  </a:cubicBezTo>
                  <a:cubicBezTo>
                    <a:pt x="582" y="1886"/>
                    <a:pt x="582" y="1886"/>
                    <a:pt x="582" y="1886"/>
                  </a:cubicBezTo>
                  <a:cubicBezTo>
                    <a:pt x="570" y="1886"/>
                    <a:pt x="557" y="1886"/>
                    <a:pt x="545" y="1886"/>
                  </a:cubicBezTo>
                  <a:cubicBezTo>
                    <a:pt x="540" y="1886"/>
                    <a:pt x="528" y="1885"/>
                    <a:pt x="527" y="1878"/>
                  </a:cubicBezTo>
                  <a:cubicBezTo>
                    <a:pt x="527" y="1877"/>
                    <a:pt x="527" y="1876"/>
                    <a:pt x="527" y="1875"/>
                  </a:cubicBezTo>
                  <a:close/>
                  <a:moveTo>
                    <a:pt x="545" y="2017"/>
                  </a:moveTo>
                  <a:cubicBezTo>
                    <a:pt x="545" y="2017"/>
                    <a:pt x="545" y="2017"/>
                    <a:pt x="545" y="2017"/>
                  </a:cubicBezTo>
                  <a:cubicBezTo>
                    <a:pt x="543" y="2024"/>
                    <a:pt x="538" y="2031"/>
                    <a:pt x="534" y="2038"/>
                  </a:cubicBezTo>
                  <a:cubicBezTo>
                    <a:pt x="534" y="2038"/>
                    <a:pt x="534" y="2038"/>
                    <a:pt x="534" y="2038"/>
                  </a:cubicBezTo>
                  <a:cubicBezTo>
                    <a:pt x="530" y="2045"/>
                    <a:pt x="527" y="2053"/>
                    <a:pt x="521" y="2060"/>
                  </a:cubicBezTo>
                  <a:cubicBezTo>
                    <a:pt x="521" y="2061"/>
                    <a:pt x="520" y="2061"/>
                    <a:pt x="520" y="2062"/>
                  </a:cubicBezTo>
                  <a:cubicBezTo>
                    <a:pt x="520" y="2062"/>
                    <a:pt x="520" y="2062"/>
                    <a:pt x="520" y="2062"/>
                  </a:cubicBezTo>
                  <a:cubicBezTo>
                    <a:pt x="519" y="2063"/>
                    <a:pt x="518" y="2064"/>
                    <a:pt x="517" y="2064"/>
                  </a:cubicBezTo>
                  <a:cubicBezTo>
                    <a:pt x="517" y="2065"/>
                    <a:pt x="517" y="2065"/>
                    <a:pt x="516" y="2065"/>
                  </a:cubicBezTo>
                  <a:cubicBezTo>
                    <a:pt x="516" y="2065"/>
                    <a:pt x="516" y="2066"/>
                    <a:pt x="516" y="2066"/>
                  </a:cubicBezTo>
                  <a:cubicBezTo>
                    <a:pt x="510" y="2071"/>
                    <a:pt x="503" y="2074"/>
                    <a:pt x="496" y="2076"/>
                  </a:cubicBezTo>
                  <a:cubicBezTo>
                    <a:pt x="495" y="2076"/>
                    <a:pt x="494" y="2076"/>
                    <a:pt x="493" y="2077"/>
                  </a:cubicBezTo>
                  <a:cubicBezTo>
                    <a:pt x="489" y="2078"/>
                    <a:pt x="484" y="2078"/>
                    <a:pt x="480" y="2078"/>
                  </a:cubicBezTo>
                  <a:cubicBezTo>
                    <a:pt x="476" y="2078"/>
                    <a:pt x="476" y="2078"/>
                    <a:pt x="476" y="2078"/>
                  </a:cubicBezTo>
                  <a:cubicBezTo>
                    <a:pt x="476" y="2078"/>
                    <a:pt x="476" y="2078"/>
                    <a:pt x="476" y="2078"/>
                  </a:cubicBezTo>
                  <a:cubicBezTo>
                    <a:pt x="458" y="2078"/>
                    <a:pt x="439" y="2078"/>
                    <a:pt x="421" y="2079"/>
                  </a:cubicBezTo>
                  <a:cubicBezTo>
                    <a:pt x="419" y="2079"/>
                    <a:pt x="418" y="2078"/>
                    <a:pt x="416" y="2078"/>
                  </a:cubicBezTo>
                  <a:cubicBezTo>
                    <a:pt x="414" y="2078"/>
                    <a:pt x="412" y="2078"/>
                    <a:pt x="410" y="2077"/>
                  </a:cubicBezTo>
                  <a:cubicBezTo>
                    <a:pt x="406" y="2076"/>
                    <a:pt x="404" y="2074"/>
                    <a:pt x="402" y="2072"/>
                  </a:cubicBezTo>
                  <a:cubicBezTo>
                    <a:pt x="401" y="2070"/>
                    <a:pt x="400" y="2068"/>
                    <a:pt x="400" y="2066"/>
                  </a:cubicBezTo>
                  <a:cubicBezTo>
                    <a:pt x="400" y="2064"/>
                    <a:pt x="401" y="2062"/>
                    <a:pt x="402" y="2060"/>
                  </a:cubicBezTo>
                  <a:cubicBezTo>
                    <a:pt x="402" y="2059"/>
                    <a:pt x="402" y="2059"/>
                    <a:pt x="403" y="2059"/>
                  </a:cubicBezTo>
                  <a:cubicBezTo>
                    <a:pt x="403" y="2058"/>
                    <a:pt x="403" y="2058"/>
                    <a:pt x="403" y="2058"/>
                  </a:cubicBezTo>
                  <a:cubicBezTo>
                    <a:pt x="404" y="2057"/>
                    <a:pt x="404" y="2057"/>
                    <a:pt x="404" y="2057"/>
                  </a:cubicBezTo>
                  <a:cubicBezTo>
                    <a:pt x="404" y="2057"/>
                    <a:pt x="404" y="2057"/>
                    <a:pt x="404" y="2057"/>
                  </a:cubicBezTo>
                  <a:cubicBezTo>
                    <a:pt x="409" y="2050"/>
                    <a:pt x="413" y="2043"/>
                    <a:pt x="418" y="2035"/>
                  </a:cubicBezTo>
                  <a:cubicBezTo>
                    <a:pt x="422" y="2030"/>
                    <a:pt x="425" y="2024"/>
                    <a:pt x="430" y="2019"/>
                  </a:cubicBezTo>
                  <a:cubicBezTo>
                    <a:pt x="430" y="2018"/>
                    <a:pt x="431" y="2018"/>
                    <a:pt x="431" y="2017"/>
                  </a:cubicBezTo>
                  <a:cubicBezTo>
                    <a:pt x="431" y="2017"/>
                    <a:pt x="432" y="2017"/>
                    <a:pt x="432" y="2017"/>
                  </a:cubicBezTo>
                  <a:cubicBezTo>
                    <a:pt x="433" y="2016"/>
                    <a:pt x="434" y="2015"/>
                    <a:pt x="435" y="2014"/>
                  </a:cubicBezTo>
                  <a:cubicBezTo>
                    <a:pt x="435" y="2014"/>
                    <a:pt x="435" y="2014"/>
                    <a:pt x="435" y="2014"/>
                  </a:cubicBezTo>
                  <a:cubicBezTo>
                    <a:pt x="435" y="2014"/>
                    <a:pt x="435" y="2014"/>
                    <a:pt x="435" y="2014"/>
                  </a:cubicBezTo>
                  <a:cubicBezTo>
                    <a:pt x="441" y="2009"/>
                    <a:pt x="449" y="2006"/>
                    <a:pt x="457" y="2004"/>
                  </a:cubicBezTo>
                  <a:cubicBezTo>
                    <a:pt x="457" y="2004"/>
                    <a:pt x="457" y="2004"/>
                    <a:pt x="457" y="2004"/>
                  </a:cubicBezTo>
                  <a:cubicBezTo>
                    <a:pt x="457" y="2004"/>
                    <a:pt x="458" y="2004"/>
                    <a:pt x="458" y="2004"/>
                  </a:cubicBezTo>
                  <a:cubicBezTo>
                    <a:pt x="459" y="2004"/>
                    <a:pt x="461" y="2004"/>
                    <a:pt x="462" y="2004"/>
                  </a:cubicBezTo>
                  <a:cubicBezTo>
                    <a:pt x="463" y="2003"/>
                    <a:pt x="464" y="2003"/>
                    <a:pt x="465" y="2003"/>
                  </a:cubicBezTo>
                  <a:cubicBezTo>
                    <a:pt x="466" y="2003"/>
                    <a:pt x="467" y="2003"/>
                    <a:pt x="468" y="2003"/>
                  </a:cubicBezTo>
                  <a:cubicBezTo>
                    <a:pt x="468" y="2003"/>
                    <a:pt x="469" y="2003"/>
                    <a:pt x="470" y="2003"/>
                  </a:cubicBezTo>
                  <a:cubicBezTo>
                    <a:pt x="471" y="2003"/>
                    <a:pt x="471" y="2003"/>
                    <a:pt x="471" y="2003"/>
                  </a:cubicBezTo>
                  <a:cubicBezTo>
                    <a:pt x="471" y="2003"/>
                    <a:pt x="471" y="2003"/>
                    <a:pt x="471" y="2003"/>
                  </a:cubicBezTo>
                  <a:cubicBezTo>
                    <a:pt x="488" y="2003"/>
                    <a:pt x="504" y="2003"/>
                    <a:pt x="521" y="2003"/>
                  </a:cubicBezTo>
                  <a:cubicBezTo>
                    <a:pt x="521" y="2003"/>
                    <a:pt x="521" y="2003"/>
                    <a:pt x="521" y="2003"/>
                  </a:cubicBezTo>
                  <a:cubicBezTo>
                    <a:pt x="524" y="2003"/>
                    <a:pt x="524" y="2003"/>
                    <a:pt x="524" y="2003"/>
                  </a:cubicBezTo>
                  <a:cubicBezTo>
                    <a:pt x="528" y="2003"/>
                    <a:pt x="532" y="2003"/>
                    <a:pt x="535" y="2004"/>
                  </a:cubicBezTo>
                  <a:cubicBezTo>
                    <a:pt x="536" y="2004"/>
                    <a:pt x="536" y="2005"/>
                    <a:pt x="537" y="2005"/>
                  </a:cubicBezTo>
                  <a:cubicBezTo>
                    <a:pt x="537" y="2005"/>
                    <a:pt x="538" y="2005"/>
                    <a:pt x="538" y="2006"/>
                  </a:cubicBezTo>
                  <a:cubicBezTo>
                    <a:pt x="538" y="2006"/>
                    <a:pt x="539" y="2006"/>
                    <a:pt x="539" y="2006"/>
                  </a:cubicBezTo>
                  <a:cubicBezTo>
                    <a:pt x="543" y="2008"/>
                    <a:pt x="546" y="2012"/>
                    <a:pt x="545" y="2017"/>
                  </a:cubicBezTo>
                  <a:close/>
                  <a:moveTo>
                    <a:pt x="579" y="1956"/>
                  </a:moveTo>
                  <a:cubicBezTo>
                    <a:pt x="579" y="1956"/>
                    <a:pt x="579" y="1956"/>
                    <a:pt x="579" y="1956"/>
                  </a:cubicBezTo>
                  <a:cubicBezTo>
                    <a:pt x="579" y="1956"/>
                    <a:pt x="579" y="1956"/>
                    <a:pt x="579" y="1956"/>
                  </a:cubicBezTo>
                  <a:cubicBezTo>
                    <a:pt x="578" y="1957"/>
                    <a:pt x="578" y="1958"/>
                    <a:pt x="577" y="1959"/>
                  </a:cubicBezTo>
                  <a:cubicBezTo>
                    <a:pt x="577" y="1959"/>
                    <a:pt x="577" y="1960"/>
                    <a:pt x="577" y="1960"/>
                  </a:cubicBezTo>
                  <a:cubicBezTo>
                    <a:pt x="572" y="1964"/>
                    <a:pt x="566" y="1968"/>
                    <a:pt x="560" y="1970"/>
                  </a:cubicBezTo>
                  <a:cubicBezTo>
                    <a:pt x="560" y="1970"/>
                    <a:pt x="560" y="1970"/>
                    <a:pt x="560" y="1970"/>
                  </a:cubicBezTo>
                  <a:cubicBezTo>
                    <a:pt x="559" y="1970"/>
                    <a:pt x="558" y="1970"/>
                    <a:pt x="557" y="1971"/>
                  </a:cubicBezTo>
                  <a:cubicBezTo>
                    <a:pt x="556" y="1971"/>
                    <a:pt x="556" y="1971"/>
                    <a:pt x="555" y="1971"/>
                  </a:cubicBezTo>
                  <a:cubicBezTo>
                    <a:pt x="554" y="1971"/>
                    <a:pt x="554" y="1971"/>
                    <a:pt x="553" y="1971"/>
                  </a:cubicBezTo>
                  <a:cubicBezTo>
                    <a:pt x="550" y="1972"/>
                    <a:pt x="546" y="1973"/>
                    <a:pt x="542" y="1973"/>
                  </a:cubicBezTo>
                  <a:cubicBezTo>
                    <a:pt x="541" y="1973"/>
                    <a:pt x="541" y="1973"/>
                    <a:pt x="541" y="1973"/>
                  </a:cubicBezTo>
                  <a:cubicBezTo>
                    <a:pt x="534" y="1973"/>
                    <a:pt x="527" y="1973"/>
                    <a:pt x="520" y="1973"/>
                  </a:cubicBezTo>
                  <a:cubicBezTo>
                    <a:pt x="510" y="1973"/>
                    <a:pt x="499" y="1973"/>
                    <a:pt x="489" y="1973"/>
                  </a:cubicBezTo>
                  <a:cubicBezTo>
                    <a:pt x="488" y="1973"/>
                    <a:pt x="486" y="1973"/>
                    <a:pt x="484" y="1973"/>
                  </a:cubicBezTo>
                  <a:cubicBezTo>
                    <a:pt x="484" y="1973"/>
                    <a:pt x="484" y="1973"/>
                    <a:pt x="483" y="1973"/>
                  </a:cubicBezTo>
                  <a:cubicBezTo>
                    <a:pt x="482" y="1972"/>
                    <a:pt x="480" y="1972"/>
                    <a:pt x="479" y="1972"/>
                  </a:cubicBezTo>
                  <a:cubicBezTo>
                    <a:pt x="479" y="1972"/>
                    <a:pt x="479" y="1972"/>
                    <a:pt x="479" y="1972"/>
                  </a:cubicBezTo>
                  <a:cubicBezTo>
                    <a:pt x="479" y="1972"/>
                    <a:pt x="479" y="1972"/>
                    <a:pt x="479" y="1972"/>
                  </a:cubicBezTo>
                  <a:cubicBezTo>
                    <a:pt x="474" y="1970"/>
                    <a:pt x="470" y="1968"/>
                    <a:pt x="470" y="1963"/>
                  </a:cubicBezTo>
                  <a:cubicBezTo>
                    <a:pt x="470" y="1962"/>
                    <a:pt x="470" y="1961"/>
                    <a:pt x="470" y="1960"/>
                  </a:cubicBezTo>
                  <a:cubicBezTo>
                    <a:pt x="470" y="1960"/>
                    <a:pt x="470" y="1959"/>
                    <a:pt x="471" y="1959"/>
                  </a:cubicBezTo>
                  <a:cubicBezTo>
                    <a:pt x="471" y="1958"/>
                    <a:pt x="471" y="1957"/>
                    <a:pt x="472" y="1957"/>
                  </a:cubicBezTo>
                  <a:cubicBezTo>
                    <a:pt x="472" y="1957"/>
                    <a:pt x="472" y="1956"/>
                    <a:pt x="472" y="1956"/>
                  </a:cubicBezTo>
                  <a:cubicBezTo>
                    <a:pt x="472" y="1956"/>
                    <a:pt x="472" y="1956"/>
                    <a:pt x="472" y="1956"/>
                  </a:cubicBezTo>
                  <a:cubicBezTo>
                    <a:pt x="473" y="1955"/>
                    <a:pt x="474" y="1954"/>
                    <a:pt x="474" y="1953"/>
                  </a:cubicBezTo>
                  <a:cubicBezTo>
                    <a:pt x="479" y="1945"/>
                    <a:pt x="485" y="1938"/>
                    <a:pt x="490" y="1930"/>
                  </a:cubicBezTo>
                  <a:cubicBezTo>
                    <a:pt x="490" y="1930"/>
                    <a:pt x="490" y="1930"/>
                    <a:pt x="490" y="1930"/>
                  </a:cubicBezTo>
                  <a:cubicBezTo>
                    <a:pt x="492" y="1927"/>
                    <a:pt x="492" y="1927"/>
                    <a:pt x="492" y="1927"/>
                  </a:cubicBezTo>
                  <a:cubicBezTo>
                    <a:pt x="493" y="1925"/>
                    <a:pt x="495" y="1923"/>
                    <a:pt x="498" y="1921"/>
                  </a:cubicBezTo>
                  <a:cubicBezTo>
                    <a:pt x="499" y="1920"/>
                    <a:pt x="501" y="1919"/>
                    <a:pt x="503" y="1918"/>
                  </a:cubicBezTo>
                  <a:cubicBezTo>
                    <a:pt x="504" y="1918"/>
                    <a:pt x="505" y="1917"/>
                    <a:pt x="506" y="1917"/>
                  </a:cubicBezTo>
                  <a:cubicBezTo>
                    <a:pt x="506" y="1917"/>
                    <a:pt x="506" y="1917"/>
                    <a:pt x="507" y="1917"/>
                  </a:cubicBezTo>
                  <a:cubicBezTo>
                    <a:pt x="507" y="1917"/>
                    <a:pt x="507" y="1916"/>
                    <a:pt x="507" y="1916"/>
                  </a:cubicBezTo>
                  <a:cubicBezTo>
                    <a:pt x="508" y="1916"/>
                    <a:pt x="508" y="1916"/>
                    <a:pt x="508" y="1916"/>
                  </a:cubicBezTo>
                  <a:cubicBezTo>
                    <a:pt x="511" y="1915"/>
                    <a:pt x="514" y="1914"/>
                    <a:pt x="517" y="1913"/>
                  </a:cubicBezTo>
                  <a:cubicBezTo>
                    <a:pt x="521" y="1913"/>
                    <a:pt x="525" y="1912"/>
                    <a:pt x="528" y="1912"/>
                  </a:cubicBezTo>
                  <a:cubicBezTo>
                    <a:pt x="538" y="1912"/>
                    <a:pt x="538" y="1912"/>
                    <a:pt x="538" y="1912"/>
                  </a:cubicBezTo>
                  <a:cubicBezTo>
                    <a:pt x="541" y="1912"/>
                    <a:pt x="543" y="1912"/>
                    <a:pt x="545" y="1912"/>
                  </a:cubicBezTo>
                  <a:cubicBezTo>
                    <a:pt x="555" y="1912"/>
                    <a:pt x="564" y="1912"/>
                    <a:pt x="573" y="1912"/>
                  </a:cubicBezTo>
                  <a:cubicBezTo>
                    <a:pt x="573" y="1912"/>
                    <a:pt x="573" y="1912"/>
                    <a:pt x="573" y="1912"/>
                  </a:cubicBezTo>
                  <a:cubicBezTo>
                    <a:pt x="577" y="1912"/>
                    <a:pt x="577" y="1912"/>
                    <a:pt x="577" y="1912"/>
                  </a:cubicBezTo>
                  <a:cubicBezTo>
                    <a:pt x="581" y="1912"/>
                    <a:pt x="584" y="1913"/>
                    <a:pt x="587" y="1913"/>
                  </a:cubicBezTo>
                  <a:cubicBezTo>
                    <a:pt x="589" y="1914"/>
                    <a:pt x="590" y="1915"/>
                    <a:pt x="592" y="1915"/>
                  </a:cubicBezTo>
                  <a:cubicBezTo>
                    <a:pt x="596" y="1918"/>
                    <a:pt x="599" y="1921"/>
                    <a:pt x="595" y="1927"/>
                  </a:cubicBezTo>
                  <a:cubicBezTo>
                    <a:pt x="592" y="1934"/>
                    <a:pt x="588" y="1941"/>
                    <a:pt x="584" y="1948"/>
                  </a:cubicBezTo>
                  <a:cubicBezTo>
                    <a:pt x="579" y="1956"/>
                    <a:pt x="579" y="1956"/>
                    <a:pt x="579" y="1956"/>
                  </a:cubicBezTo>
                  <a:cubicBezTo>
                    <a:pt x="579" y="1956"/>
                    <a:pt x="579" y="1956"/>
                    <a:pt x="579" y="1956"/>
                  </a:cubicBezTo>
                  <a:close/>
                  <a:moveTo>
                    <a:pt x="1064" y="2056"/>
                  </a:moveTo>
                  <a:cubicBezTo>
                    <a:pt x="1064" y="2057"/>
                    <a:pt x="1064" y="2059"/>
                    <a:pt x="1064" y="2060"/>
                  </a:cubicBezTo>
                  <a:cubicBezTo>
                    <a:pt x="1064" y="2060"/>
                    <a:pt x="1064" y="2060"/>
                    <a:pt x="1064" y="2061"/>
                  </a:cubicBezTo>
                  <a:cubicBezTo>
                    <a:pt x="1063" y="2062"/>
                    <a:pt x="1063" y="2063"/>
                    <a:pt x="1062" y="2064"/>
                  </a:cubicBezTo>
                  <a:cubicBezTo>
                    <a:pt x="1062" y="2064"/>
                    <a:pt x="1062" y="2064"/>
                    <a:pt x="1062" y="2064"/>
                  </a:cubicBezTo>
                  <a:cubicBezTo>
                    <a:pt x="1062" y="2064"/>
                    <a:pt x="1062" y="2064"/>
                    <a:pt x="1062" y="2064"/>
                  </a:cubicBezTo>
                  <a:cubicBezTo>
                    <a:pt x="1061" y="2065"/>
                    <a:pt x="1060" y="2066"/>
                    <a:pt x="1059" y="2067"/>
                  </a:cubicBezTo>
                  <a:cubicBezTo>
                    <a:pt x="1059" y="2067"/>
                    <a:pt x="1059" y="2067"/>
                    <a:pt x="1059" y="2068"/>
                  </a:cubicBezTo>
                  <a:cubicBezTo>
                    <a:pt x="1058" y="2069"/>
                    <a:pt x="1057" y="2069"/>
                    <a:pt x="1056" y="2070"/>
                  </a:cubicBezTo>
                  <a:cubicBezTo>
                    <a:pt x="1056" y="2070"/>
                    <a:pt x="1055" y="2071"/>
                    <a:pt x="1055" y="2071"/>
                  </a:cubicBezTo>
                  <a:cubicBezTo>
                    <a:pt x="1055" y="2071"/>
                    <a:pt x="1055" y="2071"/>
                    <a:pt x="1055" y="2071"/>
                  </a:cubicBezTo>
                  <a:cubicBezTo>
                    <a:pt x="1053" y="2072"/>
                    <a:pt x="1052" y="2072"/>
                    <a:pt x="1051" y="2073"/>
                  </a:cubicBezTo>
                  <a:cubicBezTo>
                    <a:pt x="1051" y="2073"/>
                    <a:pt x="1051" y="2073"/>
                    <a:pt x="1050" y="2073"/>
                  </a:cubicBezTo>
                  <a:cubicBezTo>
                    <a:pt x="1049" y="2074"/>
                    <a:pt x="1048" y="2074"/>
                    <a:pt x="1047" y="2074"/>
                  </a:cubicBezTo>
                  <a:cubicBezTo>
                    <a:pt x="1047" y="2075"/>
                    <a:pt x="1046" y="2075"/>
                    <a:pt x="1046" y="2075"/>
                  </a:cubicBezTo>
                  <a:cubicBezTo>
                    <a:pt x="1046" y="2075"/>
                    <a:pt x="1045" y="2075"/>
                    <a:pt x="1045" y="2075"/>
                  </a:cubicBezTo>
                  <a:cubicBezTo>
                    <a:pt x="1045" y="2075"/>
                    <a:pt x="1045" y="2075"/>
                    <a:pt x="1044" y="2075"/>
                  </a:cubicBezTo>
                  <a:cubicBezTo>
                    <a:pt x="1043" y="2076"/>
                    <a:pt x="1042" y="2076"/>
                    <a:pt x="1041" y="2076"/>
                  </a:cubicBezTo>
                  <a:cubicBezTo>
                    <a:pt x="1039" y="2076"/>
                    <a:pt x="1038" y="2076"/>
                    <a:pt x="1037" y="2077"/>
                  </a:cubicBezTo>
                  <a:cubicBezTo>
                    <a:pt x="1036" y="2077"/>
                    <a:pt x="1035" y="2077"/>
                    <a:pt x="1034" y="2077"/>
                  </a:cubicBezTo>
                  <a:cubicBezTo>
                    <a:pt x="1033" y="2077"/>
                    <a:pt x="1033" y="2077"/>
                    <a:pt x="1033" y="2077"/>
                  </a:cubicBezTo>
                  <a:cubicBezTo>
                    <a:pt x="1031" y="2077"/>
                    <a:pt x="1031" y="2077"/>
                    <a:pt x="1031" y="2077"/>
                  </a:cubicBezTo>
                  <a:cubicBezTo>
                    <a:pt x="1031" y="2077"/>
                    <a:pt x="1031" y="2077"/>
                    <a:pt x="1031" y="2077"/>
                  </a:cubicBezTo>
                  <a:cubicBezTo>
                    <a:pt x="1025" y="2077"/>
                    <a:pt x="1018" y="2077"/>
                    <a:pt x="1011" y="2077"/>
                  </a:cubicBezTo>
                  <a:cubicBezTo>
                    <a:pt x="981" y="2077"/>
                    <a:pt x="630" y="2078"/>
                    <a:pt x="605" y="2078"/>
                  </a:cubicBezTo>
                  <a:cubicBezTo>
                    <a:pt x="604" y="2078"/>
                    <a:pt x="602" y="2078"/>
                    <a:pt x="600" y="2078"/>
                  </a:cubicBezTo>
                  <a:cubicBezTo>
                    <a:pt x="598" y="2077"/>
                    <a:pt x="596" y="2077"/>
                    <a:pt x="594" y="2076"/>
                  </a:cubicBezTo>
                  <a:cubicBezTo>
                    <a:pt x="590" y="2075"/>
                    <a:pt x="588" y="2074"/>
                    <a:pt x="586" y="2072"/>
                  </a:cubicBezTo>
                  <a:cubicBezTo>
                    <a:pt x="584" y="2070"/>
                    <a:pt x="583" y="2068"/>
                    <a:pt x="582" y="2065"/>
                  </a:cubicBezTo>
                  <a:cubicBezTo>
                    <a:pt x="582" y="2063"/>
                    <a:pt x="582" y="2060"/>
                    <a:pt x="584" y="2057"/>
                  </a:cubicBezTo>
                  <a:cubicBezTo>
                    <a:pt x="584" y="2056"/>
                    <a:pt x="584" y="2056"/>
                    <a:pt x="584" y="2056"/>
                  </a:cubicBezTo>
                  <a:cubicBezTo>
                    <a:pt x="584" y="2056"/>
                    <a:pt x="584" y="2056"/>
                    <a:pt x="584" y="2056"/>
                  </a:cubicBezTo>
                  <a:cubicBezTo>
                    <a:pt x="588" y="2048"/>
                    <a:pt x="592" y="2040"/>
                    <a:pt x="596" y="2031"/>
                  </a:cubicBezTo>
                  <a:cubicBezTo>
                    <a:pt x="597" y="2030"/>
                    <a:pt x="598" y="2029"/>
                    <a:pt x="598" y="2027"/>
                  </a:cubicBezTo>
                  <a:cubicBezTo>
                    <a:pt x="601" y="2021"/>
                    <a:pt x="601" y="2021"/>
                    <a:pt x="601" y="2021"/>
                  </a:cubicBezTo>
                  <a:cubicBezTo>
                    <a:pt x="603" y="2018"/>
                    <a:pt x="605" y="2016"/>
                    <a:pt x="607" y="2014"/>
                  </a:cubicBezTo>
                  <a:cubicBezTo>
                    <a:pt x="608" y="2013"/>
                    <a:pt x="609" y="2013"/>
                    <a:pt x="609" y="2012"/>
                  </a:cubicBezTo>
                  <a:cubicBezTo>
                    <a:pt x="610" y="2012"/>
                    <a:pt x="610" y="2012"/>
                    <a:pt x="610" y="2011"/>
                  </a:cubicBezTo>
                  <a:cubicBezTo>
                    <a:pt x="611" y="2011"/>
                    <a:pt x="612" y="2011"/>
                    <a:pt x="612" y="2010"/>
                  </a:cubicBezTo>
                  <a:cubicBezTo>
                    <a:pt x="612" y="2010"/>
                    <a:pt x="612" y="2010"/>
                    <a:pt x="613" y="2010"/>
                  </a:cubicBezTo>
                  <a:cubicBezTo>
                    <a:pt x="613" y="2010"/>
                    <a:pt x="613" y="2010"/>
                    <a:pt x="614" y="2009"/>
                  </a:cubicBezTo>
                  <a:cubicBezTo>
                    <a:pt x="615" y="2009"/>
                    <a:pt x="616" y="2008"/>
                    <a:pt x="617" y="2008"/>
                  </a:cubicBezTo>
                  <a:cubicBezTo>
                    <a:pt x="617" y="2008"/>
                    <a:pt x="618" y="2007"/>
                    <a:pt x="618" y="2007"/>
                  </a:cubicBezTo>
                  <a:cubicBezTo>
                    <a:pt x="619" y="2007"/>
                    <a:pt x="620" y="2007"/>
                    <a:pt x="621" y="2006"/>
                  </a:cubicBezTo>
                  <a:cubicBezTo>
                    <a:pt x="622" y="2006"/>
                    <a:pt x="623" y="2005"/>
                    <a:pt x="625" y="2005"/>
                  </a:cubicBezTo>
                  <a:cubicBezTo>
                    <a:pt x="625" y="2005"/>
                    <a:pt x="626" y="2004"/>
                    <a:pt x="627" y="2004"/>
                  </a:cubicBezTo>
                  <a:cubicBezTo>
                    <a:pt x="627" y="2004"/>
                    <a:pt x="628" y="2004"/>
                    <a:pt x="628" y="2004"/>
                  </a:cubicBezTo>
                  <a:cubicBezTo>
                    <a:pt x="632" y="2003"/>
                    <a:pt x="636" y="2002"/>
                    <a:pt x="640" y="2002"/>
                  </a:cubicBezTo>
                  <a:cubicBezTo>
                    <a:pt x="640" y="2002"/>
                    <a:pt x="1008" y="2001"/>
                    <a:pt x="1021" y="2001"/>
                  </a:cubicBezTo>
                  <a:cubicBezTo>
                    <a:pt x="1026" y="2001"/>
                    <a:pt x="1030" y="2001"/>
                    <a:pt x="1034" y="2001"/>
                  </a:cubicBezTo>
                  <a:cubicBezTo>
                    <a:pt x="1036" y="2001"/>
                    <a:pt x="1038" y="2002"/>
                    <a:pt x="1040" y="2002"/>
                  </a:cubicBezTo>
                  <a:cubicBezTo>
                    <a:pt x="1040" y="2002"/>
                    <a:pt x="1040" y="2002"/>
                    <a:pt x="1041" y="2002"/>
                  </a:cubicBezTo>
                  <a:cubicBezTo>
                    <a:pt x="1042" y="2002"/>
                    <a:pt x="1044" y="2002"/>
                    <a:pt x="1045" y="2003"/>
                  </a:cubicBezTo>
                  <a:cubicBezTo>
                    <a:pt x="1045" y="2003"/>
                    <a:pt x="1046" y="2003"/>
                    <a:pt x="1046" y="2003"/>
                  </a:cubicBezTo>
                  <a:cubicBezTo>
                    <a:pt x="1046" y="2003"/>
                    <a:pt x="1046" y="2003"/>
                    <a:pt x="1046" y="2003"/>
                  </a:cubicBezTo>
                  <a:cubicBezTo>
                    <a:pt x="1048" y="2003"/>
                    <a:pt x="1049" y="2004"/>
                    <a:pt x="1050" y="2004"/>
                  </a:cubicBezTo>
                  <a:cubicBezTo>
                    <a:pt x="1050" y="2004"/>
                    <a:pt x="1051" y="2005"/>
                    <a:pt x="1051" y="2005"/>
                  </a:cubicBezTo>
                  <a:cubicBezTo>
                    <a:pt x="1052" y="2005"/>
                    <a:pt x="1053" y="2006"/>
                    <a:pt x="1054" y="2006"/>
                  </a:cubicBezTo>
                  <a:cubicBezTo>
                    <a:pt x="1055" y="2006"/>
                    <a:pt x="1055" y="2007"/>
                    <a:pt x="1055" y="2007"/>
                  </a:cubicBezTo>
                  <a:cubicBezTo>
                    <a:pt x="1055" y="2007"/>
                    <a:pt x="1055" y="2007"/>
                    <a:pt x="1056" y="2007"/>
                  </a:cubicBezTo>
                  <a:cubicBezTo>
                    <a:pt x="1056" y="2008"/>
                    <a:pt x="1057" y="2008"/>
                    <a:pt x="1058" y="2009"/>
                  </a:cubicBezTo>
                  <a:cubicBezTo>
                    <a:pt x="1059" y="2010"/>
                    <a:pt x="1061" y="2011"/>
                    <a:pt x="1061" y="2013"/>
                  </a:cubicBezTo>
                  <a:cubicBezTo>
                    <a:pt x="1063" y="2015"/>
                    <a:pt x="1064" y="2017"/>
                    <a:pt x="1064" y="2020"/>
                  </a:cubicBezTo>
                  <a:cubicBezTo>
                    <a:pt x="1064" y="2022"/>
                    <a:pt x="1064" y="2022"/>
                    <a:pt x="1064" y="2022"/>
                  </a:cubicBezTo>
                  <a:cubicBezTo>
                    <a:pt x="1064" y="2022"/>
                    <a:pt x="1064" y="2022"/>
                    <a:pt x="1064" y="2022"/>
                  </a:cubicBezTo>
                  <a:cubicBezTo>
                    <a:pt x="1064" y="2031"/>
                    <a:pt x="1064" y="2040"/>
                    <a:pt x="1064" y="2049"/>
                  </a:cubicBezTo>
                  <a:cubicBezTo>
                    <a:pt x="1064" y="2051"/>
                    <a:pt x="1064" y="2054"/>
                    <a:pt x="1064" y="2056"/>
                  </a:cubicBezTo>
                  <a:close/>
                  <a:moveTo>
                    <a:pt x="1114" y="1878"/>
                  </a:moveTo>
                  <a:cubicBezTo>
                    <a:pt x="1114" y="1878"/>
                    <a:pt x="1114" y="1877"/>
                    <a:pt x="1113" y="1877"/>
                  </a:cubicBezTo>
                  <a:cubicBezTo>
                    <a:pt x="1113" y="1877"/>
                    <a:pt x="1113" y="1877"/>
                    <a:pt x="1113" y="1877"/>
                  </a:cubicBezTo>
                  <a:cubicBezTo>
                    <a:pt x="1112" y="1875"/>
                    <a:pt x="1111" y="1873"/>
                    <a:pt x="1111" y="1871"/>
                  </a:cubicBezTo>
                  <a:cubicBezTo>
                    <a:pt x="1111" y="1870"/>
                    <a:pt x="1111" y="1870"/>
                    <a:pt x="1111" y="1870"/>
                  </a:cubicBezTo>
                  <a:cubicBezTo>
                    <a:pt x="1110" y="1868"/>
                    <a:pt x="1110" y="1867"/>
                    <a:pt x="1110" y="1866"/>
                  </a:cubicBezTo>
                  <a:cubicBezTo>
                    <a:pt x="1110" y="1866"/>
                    <a:pt x="1110" y="1866"/>
                    <a:pt x="1110" y="1866"/>
                  </a:cubicBezTo>
                  <a:cubicBezTo>
                    <a:pt x="1110" y="1861"/>
                    <a:pt x="1109" y="1855"/>
                    <a:pt x="1109" y="1849"/>
                  </a:cubicBezTo>
                  <a:cubicBezTo>
                    <a:pt x="1109" y="1848"/>
                    <a:pt x="1109" y="1848"/>
                    <a:pt x="1109" y="1848"/>
                  </a:cubicBezTo>
                  <a:cubicBezTo>
                    <a:pt x="1109" y="1846"/>
                    <a:pt x="1109" y="1844"/>
                    <a:pt x="1110" y="1843"/>
                  </a:cubicBezTo>
                  <a:cubicBezTo>
                    <a:pt x="1112" y="1841"/>
                    <a:pt x="1113" y="1840"/>
                    <a:pt x="1115" y="1839"/>
                  </a:cubicBezTo>
                  <a:cubicBezTo>
                    <a:pt x="1118" y="1838"/>
                    <a:pt x="1120" y="1837"/>
                    <a:pt x="1123" y="1836"/>
                  </a:cubicBezTo>
                  <a:cubicBezTo>
                    <a:pt x="1123" y="1836"/>
                    <a:pt x="1123" y="1836"/>
                    <a:pt x="1123" y="1836"/>
                  </a:cubicBezTo>
                  <a:cubicBezTo>
                    <a:pt x="1123" y="1836"/>
                    <a:pt x="1123" y="1836"/>
                    <a:pt x="1123" y="1836"/>
                  </a:cubicBezTo>
                  <a:cubicBezTo>
                    <a:pt x="1124" y="1836"/>
                    <a:pt x="1125" y="1836"/>
                    <a:pt x="1126" y="1836"/>
                  </a:cubicBezTo>
                  <a:cubicBezTo>
                    <a:pt x="1127" y="1836"/>
                    <a:pt x="1127" y="1836"/>
                    <a:pt x="1128" y="1836"/>
                  </a:cubicBezTo>
                  <a:cubicBezTo>
                    <a:pt x="1133" y="1835"/>
                    <a:pt x="1138" y="1835"/>
                    <a:pt x="1143" y="1835"/>
                  </a:cubicBezTo>
                  <a:cubicBezTo>
                    <a:pt x="1176" y="1835"/>
                    <a:pt x="1176" y="1835"/>
                    <a:pt x="1176" y="1835"/>
                  </a:cubicBezTo>
                  <a:cubicBezTo>
                    <a:pt x="1178" y="1835"/>
                    <a:pt x="1180" y="1835"/>
                    <a:pt x="1182" y="1836"/>
                  </a:cubicBezTo>
                  <a:cubicBezTo>
                    <a:pt x="1191" y="1837"/>
                    <a:pt x="1201" y="1839"/>
                    <a:pt x="1203" y="1848"/>
                  </a:cubicBezTo>
                  <a:cubicBezTo>
                    <a:pt x="1205" y="1855"/>
                    <a:pt x="1206" y="1863"/>
                    <a:pt x="1207" y="1870"/>
                  </a:cubicBezTo>
                  <a:cubicBezTo>
                    <a:pt x="1207" y="1871"/>
                    <a:pt x="1207" y="1871"/>
                    <a:pt x="1207" y="1871"/>
                  </a:cubicBezTo>
                  <a:cubicBezTo>
                    <a:pt x="1208" y="1873"/>
                    <a:pt x="1207" y="1874"/>
                    <a:pt x="1207" y="1876"/>
                  </a:cubicBezTo>
                  <a:cubicBezTo>
                    <a:pt x="1207" y="1876"/>
                    <a:pt x="1207" y="1876"/>
                    <a:pt x="1206" y="1876"/>
                  </a:cubicBezTo>
                  <a:cubicBezTo>
                    <a:pt x="1206" y="1876"/>
                    <a:pt x="1206" y="1876"/>
                    <a:pt x="1206" y="1876"/>
                  </a:cubicBezTo>
                  <a:cubicBezTo>
                    <a:pt x="1206" y="1877"/>
                    <a:pt x="1206" y="1877"/>
                    <a:pt x="1206" y="1877"/>
                  </a:cubicBezTo>
                  <a:cubicBezTo>
                    <a:pt x="1204" y="1880"/>
                    <a:pt x="1200" y="1882"/>
                    <a:pt x="1195" y="1883"/>
                  </a:cubicBezTo>
                  <a:cubicBezTo>
                    <a:pt x="1195" y="1883"/>
                    <a:pt x="1195" y="1884"/>
                    <a:pt x="1194" y="1884"/>
                  </a:cubicBezTo>
                  <a:cubicBezTo>
                    <a:pt x="1194" y="1884"/>
                    <a:pt x="1193" y="1884"/>
                    <a:pt x="1193" y="1884"/>
                  </a:cubicBezTo>
                  <a:cubicBezTo>
                    <a:pt x="1192" y="1884"/>
                    <a:pt x="1192" y="1884"/>
                    <a:pt x="1192" y="1884"/>
                  </a:cubicBezTo>
                  <a:cubicBezTo>
                    <a:pt x="1191" y="1884"/>
                    <a:pt x="1190" y="1884"/>
                    <a:pt x="1189" y="1885"/>
                  </a:cubicBezTo>
                  <a:cubicBezTo>
                    <a:pt x="1178" y="1886"/>
                    <a:pt x="1164" y="1885"/>
                    <a:pt x="1158" y="1885"/>
                  </a:cubicBezTo>
                  <a:cubicBezTo>
                    <a:pt x="1137" y="1885"/>
                    <a:pt x="1137" y="1885"/>
                    <a:pt x="1137" y="1885"/>
                  </a:cubicBezTo>
                  <a:cubicBezTo>
                    <a:pt x="1135" y="1885"/>
                    <a:pt x="1134" y="1885"/>
                    <a:pt x="1132" y="1885"/>
                  </a:cubicBezTo>
                  <a:cubicBezTo>
                    <a:pt x="1131" y="1884"/>
                    <a:pt x="1130" y="1884"/>
                    <a:pt x="1128" y="1884"/>
                  </a:cubicBezTo>
                  <a:cubicBezTo>
                    <a:pt x="1128" y="1884"/>
                    <a:pt x="1128" y="1884"/>
                    <a:pt x="1127" y="1884"/>
                  </a:cubicBezTo>
                  <a:cubicBezTo>
                    <a:pt x="1127" y="1884"/>
                    <a:pt x="1127" y="1884"/>
                    <a:pt x="1127" y="1884"/>
                  </a:cubicBezTo>
                  <a:cubicBezTo>
                    <a:pt x="1126" y="1883"/>
                    <a:pt x="1125" y="1883"/>
                    <a:pt x="1123" y="1883"/>
                  </a:cubicBezTo>
                  <a:cubicBezTo>
                    <a:pt x="1123" y="1883"/>
                    <a:pt x="1122" y="1882"/>
                    <a:pt x="1122" y="1882"/>
                  </a:cubicBezTo>
                  <a:cubicBezTo>
                    <a:pt x="1121" y="1882"/>
                    <a:pt x="1120" y="1881"/>
                    <a:pt x="1119" y="1881"/>
                  </a:cubicBezTo>
                  <a:cubicBezTo>
                    <a:pt x="1117" y="1880"/>
                    <a:pt x="1116" y="1879"/>
                    <a:pt x="1115" y="1878"/>
                  </a:cubicBezTo>
                  <a:cubicBezTo>
                    <a:pt x="1115" y="1878"/>
                    <a:pt x="1114" y="1878"/>
                    <a:pt x="1114" y="1878"/>
                  </a:cubicBezTo>
                  <a:close/>
                  <a:moveTo>
                    <a:pt x="1120" y="1961"/>
                  </a:moveTo>
                  <a:cubicBezTo>
                    <a:pt x="1118" y="1959"/>
                    <a:pt x="1117" y="1957"/>
                    <a:pt x="1117" y="1955"/>
                  </a:cubicBezTo>
                  <a:cubicBezTo>
                    <a:pt x="1117" y="1952"/>
                    <a:pt x="1117" y="1952"/>
                    <a:pt x="1117" y="1952"/>
                  </a:cubicBezTo>
                  <a:cubicBezTo>
                    <a:pt x="1117" y="1952"/>
                    <a:pt x="1117" y="1952"/>
                    <a:pt x="1117" y="1952"/>
                  </a:cubicBezTo>
                  <a:cubicBezTo>
                    <a:pt x="1116" y="1943"/>
                    <a:pt x="1116" y="1935"/>
                    <a:pt x="1115" y="1926"/>
                  </a:cubicBezTo>
                  <a:cubicBezTo>
                    <a:pt x="1115" y="1926"/>
                    <a:pt x="1115" y="1926"/>
                    <a:pt x="1115" y="1926"/>
                  </a:cubicBezTo>
                  <a:cubicBezTo>
                    <a:pt x="1115" y="1926"/>
                    <a:pt x="1115" y="1926"/>
                    <a:pt x="1115" y="1926"/>
                  </a:cubicBezTo>
                  <a:cubicBezTo>
                    <a:pt x="1115" y="1925"/>
                    <a:pt x="1115" y="1925"/>
                    <a:pt x="1115" y="1924"/>
                  </a:cubicBezTo>
                  <a:cubicBezTo>
                    <a:pt x="1117" y="1906"/>
                    <a:pt x="1155" y="1911"/>
                    <a:pt x="1167" y="1911"/>
                  </a:cubicBezTo>
                  <a:cubicBezTo>
                    <a:pt x="1181" y="1911"/>
                    <a:pt x="1208" y="1907"/>
                    <a:pt x="1216" y="1921"/>
                  </a:cubicBezTo>
                  <a:cubicBezTo>
                    <a:pt x="1217" y="1923"/>
                    <a:pt x="1218" y="1924"/>
                    <a:pt x="1218" y="1925"/>
                  </a:cubicBezTo>
                  <a:cubicBezTo>
                    <a:pt x="1219" y="1927"/>
                    <a:pt x="1219" y="1927"/>
                    <a:pt x="1219" y="1927"/>
                  </a:cubicBezTo>
                  <a:cubicBezTo>
                    <a:pt x="1219" y="1927"/>
                    <a:pt x="1219" y="1927"/>
                    <a:pt x="1219" y="1927"/>
                  </a:cubicBezTo>
                  <a:cubicBezTo>
                    <a:pt x="1219" y="1931"/>
                    <a:pt x="1220" y="1936"/>
                    <a:pt x="1221" y="1940"/>
                  </a:cubicBezTo>
                  <a:cubicBezTo>
                    <a:pt x="1224" y="1955"/>
                    <a:pt x="1224" y="1955"/>
                    <a:pt x="1224" y="1955"/>
                  </a:cubicBezTo>
                  <a:cubicBezTo>
                    <a:pt x="1225" y="1957"/>
                    <a:pt x="1224" y="1959"/>
                    <a:pt x="1223" y="1961"/>
                  </a:cubicBezTo>
                  <a:cubicBezTo>
                    <a:pt x="1223" y="1962"/>
                    <a:pt x="1222" y="1963"/>
                    <a:pt x="1220" y="1964"/>
                  </a:cubicBezTo>
                  <a:cubicBezTo>
                    <a:pt x="1220" y="1965"/>
                    <a:pt x="1219" y="1965"/>
                    <a:pt x="1219" y="1966"/>
                  </a:cubicBezTo>
                  <a:cubicBezTo>
                    <a:pt x="1219" y="1966"/>
                    <a:pt x="1218" y="1966"/>
                    <a:pt x="1218" y="1966"/>
                  </a:cubicBezTo>
                  <a:cubicBezTo>
                    <a:pt x="1218" y="1966"/>
                    <a:pt x="1218" y="1966"/>
                    <a:pt x="1218" y="1967"/>
                  </a:cubicBezTo>
                  <a:cubicBezTo>
                    <a:pt x="1217" y="1967"/>
                    <a:pt x="1216" y="1967"/>
                    <a:pt x="1215" y="1968"/>
                  </a:cubicBezTo>
                  <a:cubicBezTo>
                    <a:pt x="1215" y="1968"/>
                    <a:pt x="1214" y="1968"/>
                    <a:pt x="1213" y="1969"/>
                  </a:cubicBezTo>
                  <a:cubicBezTo>
                    <a:pt x="1213" y="1969"/>
                    <a:pt x="1212" y="1969"/>
                    <a:pt x="1212" y="1969"/>
                  </a:cubicBezTo>
                  <a:cubicBezTo>
                    <a:pt x="1211" y="1969"/>
                    <a:pt x="1211" y="1970"/>
                    <a:pt x="1210" y="1970"/>
                  </a:cubicBezTo>
                  <a:cubicBezTo>
                    <a:pt x="1209" y="1970"/>
                    <a:pt x="1209" y="1970"/>
                    <a:pt x="1208" y="1970"/>
                  </a:cubicBezTo>
                  <a:cubicBezTo>
                    <a:pt x="1208" y="1970"/>
                    <a:pt x="1207" y="1970"/>
                    <a:pt x="1207" y="1970"/>
                  </a:cubicBezTo>
                  <a:cubicBezTo>
                    <a:pt x="1206" y="1971"/>
                    <a:pt x="1205" y="1971"/>
                    <a:pt x="1204" y="1971"/>
                  </a:cubicBezTo>
                  <a:cubicBezTo>
                    <a:pt x="1202" y="1971"/>
                    <a:pt x="1201" y="1971"/>
                    <a:pt x="1199" y="1971"/>
                  </a:cubicBezTo>
                  <a:cubicBezTo>
                    <a:pt x="1199" y="1971"/>
                    <a:pt x="1199" y="1971"/>
                    <a:pt x="1199" y="1971"/>
                  </a:cubicBezTo>
                  <a:cubicBezTo>
                    <a:pt x="1199" y="1971"/>
                    <a:pt x="1199" y="1971"/>
                    <a:pt x="1199" y="1971"/>
                  </a:cubicBezTo>
                  <a:cubicBezTo>
                    <a:pt x="1181" y="1971"/>
                    <a:pt x="1164" y="1971"/>
                    <a:pt x="1147" y="1971"/>
                  </a:cubicBezTo>
                  <a:cubicBezTo>
                    <a:pt x="1145" y="1971"/>
                    <a:pt x="1143" y="1971"/>
                    <a:pt x="1141" y="1971"/>
                  </a:cubicBezTo>
                  <a:cubicBezTo>
                    <a:pt x="1141" y="1971"/>
                    <a:pt x="1140" y="1971"/>
                    <a:pt x="1140" y="1971"/>
                  </a:cubicBezTo>
                  <a:cubicBezTo>
                    <a:pt x="1139" y="1971"/>
                    <a:pt x="1137" y="1970"/>
                    <a:pt x="1136" y="1970"/>
                  </a:cubicBezTo>
                  <a:cubicBezTo>
                    <a:pt x="1136" y="1970"/>
                    <a:pt x="1136" y="1970"/>
                    <a:pt x="1136" y="1970"/>
                  </a:cubicBezTo>
                  <a:cubicBezTo>
                    <a:pt x="1135" y="1970"/>
                    <a:pt x="1135" y="1970"/>
                    <a:pt x="1135" y="1970"/>
                  </a:cubicBezTo>
                  <a:cubicBezTo>
                    <a:pt x="1134" y="1969"/>
                    <a:pt x="1132" y="1969"/>
                    <a:pt x="1131" y="1969"/>
                  </a:cubicBezTo>
                  <a:cubicBezTo>
                    <a:pt x="1130" y="1968"/>
                    <a:pt x="1130" y="1968"/>
                    <a:pt x="1129" y="1968"/>
                  </a:cubicBezTo>
                  <a:cubicBezTo>
                    <a:pt x="1128" y="1967"/>
                    <a:pt x="1128" y="1967"/>
                    <a:pt x="1127" y="1967"/>
                  </a:cubicBezTo>
                  <a:cubicBezTo>
                    <a:pt x="1127" y="1967"/>
                    <a:pt x="1126" y="1967"/>
                    <a:pt x="1126" y="1966"/>
                  </a:cubicBezTo>
                  <a:cubicBezTo>
                    <a:pt x="1124" y="1965"/>
                    <a:pt x="1121" y="1963"/>
                    <a:pt x="1120" y="1961"/>
                  </a:cubicBezTo>
                  <a:close/>
                  <a:moveTo>
                    <a:pt x="1244" y="2063"/>
                  </a:moveTo>
                  <a:cubicBezTo>
                    <a:pt x="1243" y="2066"/>
                    <a:pt x="1241" y="2068"/>
                    <a:pt x="1238" y="2070"/>
                  </a:cubicBezTo>
                  <a:cubicBezTo>
                    <a:pt x="1236" y="2072"/>
                    <a:pt x="1233" y="2074"/>
                    <a:pt x="1229" y="2075"/>
                  </a:cubicBezTo>
                  <a:cubicBezTo>
                    <a:pt x="1225" y="2076"/>
                    <a:pt x="1221" y="2076"/>
                    <a:pt x="1217" y="2076"/>
                  </a:cubicBezTo>
                  <a:cubicBezTo>
                    <a:pt x="1205" y="2076"/>
                    <a:pt x="1205" y="2076"/>
                    <a:pt x="1205" y="2076"/>
                  </a:cubicBezTo>
                  <a:cubicBezTo>
                    <a:pt x="1205" y="2076"/>
                    <a:pt x="1205" y="2076"/>
                    <a:pt x="1205" y="2076"/>
                  </a:cubicBezTo>
                  <a:cubicBezTo>
                    <a:pt x="1189" y="2076"/>
                    <a:pt x="1174" y="2076"/>
                    <a:pt x="1158" y="2077"/>
                  </a:cubicBezTo>
                  <a:cubicBezTo>
                    <a:pt x="1156" y="2077"/>
                    <a:pt x="1154" y="2076"/>
                    <a:pt x="1152" y="2076"/>
                  </a:cubicBezTo>
                  <a:cubicBezTo>
                    <a:pt x="1152" y="2076"/>
                    <a:pt x="1151" y="2076"/>
                    <a:pt x="1151" y="2076"/>
                  </a:cubicBezTo>
                  <a:cubicBezTo>
                    <a:pt x="1149" y="2076"/>
                    <a:pt x="1148" y="2075"/>
                    <a:pt x="1146" y="2075"/>
                  </a:cubicBezTo>
                  <a:cubicBezTo>
                    <a:pt x="1146" y="2075"/>
                    <a:pt x="1146" y="2075"/>
                    <a:pt x="1146" y="2075"/>
                  </a:cubicBezTo>
                  <a:cubicBezTo>
                    <a:pt x="1145" y="2075"/>
                    <a:pt x="1145" y="2075"/>
                    <a:pt x="1145" y="2075"/>
                  </a:cubicBezTo>
                  <a:cubicBezTo>
                    <a:pt x="1138" y="2073"/>
                    <a:pt x="1132" y="2069"/>
                    <a:pt x="1128" y="2064"/>
                  </a:cubicBezTo>
                  <a:cubicBezTo>
                    <a:pt x="1128" y="2064"/>
                    <a:pt x="1128" y="2064"/>
                    <a:pt x="1128" y="2064"/>
                  </a:cubicBezTo>
                  <a:cubicBezTo>
                    <a:pt x="1128" y="2064"/>
                    <a:pt x="1128" y="2064"/>
                    <a:pt x="1128" y="2064"/>
                  </a:cubicBezTo>
                  <a:cubicBezTo>
                    <a:pt x="1127" y="2063"/>
                    <a:pt x="1126" y="2062"/>
                    <a:pt x="1126" y="2060"/>
                  </a:cubicBezTo>
                  <a:cubicBezTo>
                    <a:pt x="1126" y="2060"/>
                    <a:pt x="1126" y="2059"/>
                    <a:pt x="1125" y="2059"/>
                  </a:cubicBezTo>
                  <a:cubicBezTo>
                    <a:pt x="1125" y="2058"/>
                    <a:pt x="1125" y="2057"/>
                    <a:pt x="1125" y="2057"/>
                  </a:cubicBezTo>
                  <a:cubicBezTo>
                    <a:pt x="1125" y="2056"/>
                    <a:pt x="1125" y="2056"/>
                    <a:pt x="1125" y="2056"/>
                  </a:cubicBezTo>
                  <a:cubicBezTo>
                    <a:pt x="1125" y="2055"/>
                    <a:pt x="1125" y="2055"/>
                    <a:pt x="1125" y="2055"/>
                  </a:cubicBezTo>
                  <a:cubicBezTo>
                    <a:pt x="1125" y="2055"/>
                    <a:pt x="1125" y="2055"/>
                    <a:pt x="1125" y="2055"/>
                  </a:cubicBezTo>
                  <a:cubicBezTo>
                    <a:pt x="1124" y="2046"/>
                    <a:pt x="1123" y="2037"/>
                    <a:pt x="1123" y="2029"/>
                  </a:cubicBezTo>
                  <a:cubicBezTo>
                    <a:pt x="1123" y="2027"/>
                    <a:pt x="1122" y="2026"/>
                    <a:pt x="1122" y="2024"/>
                  </a:cubicBezTo>
                  <a:cubicBezTo>
                    <a:pt x="1122" y="2020"/>
                    <a:pt x="1122" y="2020"/>
                    <a:pt x="1122" y="2020"/>
                  </a:cubicBezTo>
                  <a:cubicBezTo>
                    <a:pt x="1122" y="2019"/>
                    <a:pt x="1122" y="2019"/>
                    <a:pt x="1122" y="2019"/>
                  </a:cubicBezTo>
                  <a:cubicBezTo>
                    <a:pt x="1122" y="2018"/>
                    <a:pt x="1122" y="2017"/>
                    <a:pt x="1122" y="2016"/>
                  </a:cubicBezTo>
                  <a:cubicBezTo>
                    <a:pt x="1122" y="2016"/>
                    <a:pt x="1123" y="2016"/>
                    <a:pt x="1123" y="2015"/>
                  </a:cubicBezTo>
                  <a:cubicBezTo>
                    <a:pt x="1123" y="2014"/>
                    <a:pt x="1123" y="2014"/>
                    <a:pt x="1123" y="2013"/>
                  </a:cubicBezTo>
                  <a:cubicBezTo>
                    <a:pt x="1124" y="2013"/>
                    <a:pt x="1124" y="2013"/>
                    <a:pt x="1124" y="2012"/>
                  </a:cubicBezTo>
                  <a:cubicBezTo>
                    <a:pt x="1124" y="2012"/>
                    <a:pt x="1124" y="2012"/>
                    <a:pt x="1124" y="2012"/>
                  </a:cubicBezTo>
                  <a:cubicBezTo>
                    <a:pt x="1125" y="2011"/>
                    <a:pt x="1125" y="2010"/>
                    <a:pt x="1126" y="2010"/>
                  </a:cubicBezTo>
                  <a:cubicBezTo>
                    <a:pt x="1126" y="2009"/>
                    <a:pt x="1127" y="2009"/>
                    <a:pt x="1127" y="2009"/>
                  </a:cubicBezTo>
                  <a:cubicBezTo>
                    <a:pt x="1128" y="2008"/>
                    <a:pt x="1128" y="2008"/>
                    <a:pt x="1129" y="2007"/>
                  </a:cubicBezTo>
                  <a:cubicBezTo>
                    <a:pt x="1129" y="2007"/>
                    <a:pt x="1129" y="2007"/>
                    <a:pt x="1130" y="2006"/>
                  </a:cubicBezTo>
                  <a:cubicBezTo>
                    <a:pt x="1130" y="2006"/>
                    <a:pt x="1130" y="2006"/>
                    <a:pt x="1130" y="2006"/>
                  </a:cubicBezTo>
                  <a:cubicBezTo>
                    <a:pt x="1131" y="2006"/>
                    <a:pt x="1132" y="2005"/>
                    <a:pt x="1133" y="2004"/>
                  </a:cubicBezTo>
                  <a:cubicBezTo>
                    <a:pt x="1134" y="2004"/>
                    <a:pt x="1134" y="2004"/>
                    <a:pt x="1134" y="2004"/>
                  </a:cubicBezTo>
                  <a:cubicBezTo>
                    <a:pt x="1134" y="2004"/>
                    <a:pt x="1135" y="2004"/>
                    <a:pt x="1135" y="2004"/>
                  </a:cubicBezTo>
                  <a:cubicBezTo>
                    <a:pt x="1135" y="2004"/>
                    <a:pt x="1135" y="2004"/>
                    <a:pt x="1136" y="2004"/>
                  </a:cubicBezTo>
                  <a:cubicBezTo>
                    <a:pt x="1137" y="2003"/>
                    <a:pt x="1138" y="2003"/>
                    <a:pt x="1139" y="2003"/>
                  </a:cubicBezTo>
                  <a:cubicBezTo>
                    <a:pt x="1139" y="2002"/>
                    <a:pt x="1140" y="2002"/>
                    <a:pt x="1140" y="2002"/>
                  </a:cubicBezTo>
                  <a:cubicBezTo>
                    <a:pt x="1141" y="2002"/>
                    <a:pt x="1141" y="2002"/>
                    <a:pt x="1142" y="2002"/>
                  </a:cubicBezTo>
                  <a:cubicBezTo>
                    <a:pt x="1143" y="2002"/>
                    <a:pt x="1145" y="2001"/>
                    <a:pt x="1147" y="2001"/>
                  </a:cubicBezTo>
                  <a:cubicBezTo>
                    <a:pt x="1147" y="2001"/>
                    <a:pt x="1148" y="2001"/>
                    <a:pt x="1148" y="2001"/>
                  </a:cubicBezTo>
                  <a:cubicBezTo>
                    <a:pt x="1149" y="2001"/>
                    <a:pt x="1149" y="2001"/>
                    <a:pt x="1150" y="2001"/>
                  </a:cubicBezTo>
                  <a:cubicBezTo>
                    <a:pt x="1153" y="2001"/>
                    <a:pt x="1153" y="2001"/>
                    <a:pt x="1153" y="2001"/>
                  </a:cubicBezTo>
                  <a:cubicBezTo>
                    <a:pt x="1155" y="2001"/>
                    <a:pt x="1158" y="2001"/>
                    <a:pt x="1160" y="2001"/>
                  </a:cubicBezTo>
                  <a:cubicBezTo>
                    <a:pt x="1163" y="2001"/>
                    <a:pt x="1165" y="2001"/>
                    <a:pt x="1168" y="2001"/>
                  </a:cubicBezTo>
                  <a:cubicBezTo>
                    <a:pt x="1191" y="2001"/>
                    <a:pt x="1191" y="2001"/>
                    <a:pt x="1191" y="2001"/>
                  </a:cubicBezTo>
                  <a:cubicBezTo>
                    <a:pt x="1197" y="2001"/>
                    <a:pt x="1203" y="2001"/>
                    <a:pt x="1209" y="2001"/>
                  </a:cubicBezTo>
                  <a:cubicBezTo>
                    <a:pt x="1210" y="2001"/>
                    <a:pt x="1211" y="2001"/>
                    <a:pt x="1212" y="2002"/>
                  </a:cubicBezTo>
                  <a:cubicBezTo>
                    <a:pt x="1212" y="2002"/>
                    <a:pt x="1213" y="2002"/>
                    <a:pt x="1214" y="2002"/>
                  </a:cubicBezTo>
                  <a:cubicBezTo>
                    <a:pt x="1214" y="2002"/>
                    <a:pt x="1214" y="2002"/>
                    <a:pt x="1215" y="2002"/>
                  </a:cubicBezTo>
                  <a:cubicBezTo>
                    <a:pt x="1215" y="2002"/>
                    <a:pt x="1216" y="2002"/>
                    <a:pt x="1216" y="2002"/>
                  </a:cubicBezTo>
                  <a:cubicBezTo>
                    <a:pt x="1216" y="2002"/>
                    <a:pt x="1216" y="2003"/>
                    <a:pt x="1217" y="2003"/>
                  </a:cubicBezTo>
                  <a:cubicBezTo>
                    <a:pt x="1218" y="2003"/>
                    <a:pt x="1219" y="2003"/>
                    <a:pt x="1220" y="2004"/>
                  </a:cubicBezTo>
                  <a:cubicBezTo>
                    <a:pt x="1221" y="2004"/>
                    <a:pt x="1221" y="2004"/>
                    <a:pt x="1222" y="2004"/>
                  </a:cubicBezTo>
                  <a:cubicBezTo>
                    <a:pt x="1222" y="2005"/>
                    <a:pt x="1223" y="2005"/>
                    <a:pt x="1223" y="2005"/>
                  </a:cubicBezTo>
                  <a:cubicBezTo>
                    <a:pt x="1224" y="2005"/>
                    <a:pt x="1225" y="2006"/>
                    <a:pt x="1226" y="2006"/>
                  </a:cubicBezTo>
                  <a:cubicBezTo>
                    <a:pt x="1229" y="2008"/>
                    <a:pt x="1231" y="2010"/>
                    <a:pt x="1233" y="2012"/>
                  </a:cubicBezTo>
                  <a:cubicBezTo>
                    <a:pt x="1235" y="2014"/>
                    <a:pt x="1237" y="2017"/>
                    <a:pt x="1237" y="2019"/>
                  </a:cubicBezTo>
                  <a:cubicBezTo>
                    <a:pt x="1240" y="2034"/>
                    <a:pt x="1240" y="2034"/>
                    <a:pt x="1240" y="2034"/>
                  </a:cubicBezTo>
                  <a:cubicBezTo>
                    <a:pt x="1241" y="2040"/>
                    <a:pt x="1243" y="2046"/>
                    <a:pt x="1244" y="2052"/>
                  </a:cubicBezTo>
                  <a:cubicBezTo>
                    <a:pt x="1244" y="2052"/>
                    <a:pt x="1244" y="2052"/>
                    <a:pt x="1244" y="2052"/>
                  </a:cubicBezTo>
                  <a:cubicBezTo>
                    <a:pt x="1244" y="2055"/>
                    <a:pt x="1244" y="2055"/>
                    <a:pt x="1244" y="2055"/>
                  </a:cubicBezTo>
                  <a:cubicBezTo>
                    <a:pt x="1245" y="2058"/>
                    <a:pt x="1245" y="2061"/>
                    <a:pt x="1244" y="2063"/>
                  </a:cubicBezTo>
                  <a:close/>
                  <a:moveTo>
                    <a:pt x="1349" y="1880"/>
                  </a:moveTo>
                  <a:cubicBezTo>
                    <a:pt x="1346" y="1879"/>
                    <a:pt x="1344" y="1878"/>
                    <a:pt x="1342" y="1876"/>
                  </a:cubicBezTo>
                  <a:cubicBezTo>
                    <a:pt x="1340" y="1875"/>
                    <a:pt x="1338" y="1873"/>
                    <a:pt x="1338" y="1871"/>
                  </a:cubicBezTo>
                  <a:cubicBezTo>
                    <a:pt x="1337" y="1868"/>
                    <a:pt x="1337" y="1868"/>
                    <a:pt x="1337" y="1868"/>
                  </a:cubicBezTo>
                  <a:cubicBezTo>
                    <a:pt x="1335" y="1863"/>
                    <a:pt x="1333" y="1859"/>
                    <a:pt x="1332" y="1854"/>
                  </a:cubicBezTo>
                  <a:cubicBezTo>
                    <a:pt x="1331" y="1852"/>
                    <a:pt x="1329" y="1848"/>
                    <a:pt x="1329" y="1845"/>
                  </a:cubicBezTo>
                  <a:cubicBezTo>
                    <a:pt x="1329" y="1845"/>
                    <a:pt x="1329" y="1845"/>
                    <a:pt x="1329" y="1844"/>
                  </a:cubicBezTo>
                  <a:cubicBezTo>
                    <a:pt x="1329" y="1844"/>
                    <a:pt x="1329" y="1844"/>
                    <a:pt x="1329" y="1844"/>
                  </a:cubicBezTo>
                  <a:cubicBezTo>
                    <a:pt x="1329" y="1844"/>
                    <a:pt x="1329" y="1843"/>
                    <a:pt x="1329" y="1843"/>
                  </a:cubicBezTo>
                  <a:cubicBezTo>
                    <a:pt x="1329" y="1843"/>
                    <a:pt x="1329" y="1843"/>
                    <a:pt x="1329" y="1842"/>
                  </a:cubicBezTo>
                  <a:cubicBezTo>
                    <a:pt x="1329" y="1842"/>
                    <a:pt x="1329" y="1842"/>
                    <a:pt x="1329" y="1842"/>
                  </a:cubicBezTo>
                  <a:cubicBezTo>
                    <a:pt x="1333" y="1834"/>
                    <a:pt x="1348" y="1835"/>
                    <a:pt x="1355" y="1835"/>
                  </a:cubicBezTo>
                  <a:cubicBezTo>
                    <a:pt x="1392" y="1835"/>
                    <a:pt x="1392" y="1835"/>
                    <a:pt x="1392" y="1835"/>
                  </a:cubicBezTo>
                  <a:cubicBezTo>
                    <a:pt x="1396" y="1835"/>
                    <a:pt x="1399" y="1835"/>
                    <a:pt x="1402" y="1836"/>
                  </a:cubicBezTo>
                  <a:cubicBezTo>
                    <a:pt x="1403" y="1836"/>
                    <a:pt x="1404" y="1836"/>
                    <a:pt x="1405" y="1836"/>
                  </a:cubicBezTo>
                  <a:cubicBezTo>
                    <a:pt x="1405" y="1836"/>
                    <a:pt x="1405" y="1837"/>
                    <a:pt x="1406" y="1837"/>
                  </a:cubicBezTo>
                  <a:cubicBezTo>
                    <a:pt x="1406" y="1837"/>
                    <a:pt x="1407" y="1837"/>
                    <a:pt x="1408" y="1837"/>
                  </a:cubicBezTo>
                  <a:cubicBezTo>
                    <a:pt x="1409" y="1837"/>
                    <a:pt x="1410" y="1838"/>
                    <a:pt x="1411" y="1838"/>
                  </a:cubicBezTo>
                  <a:cubicBezTo>
                    <a:pt x="1411" y="1838"/>
                    <a:pt x="1411" y="1838"/>
                    <a:pt x="1411" y="1838"/>
                  </a:cubicBezTo>
                  <a:cubicBezTo>
                    <a:pt x="1411" y="1838"/>
                    <a:pt x="1411" y="1838"/>
                    <a:pt x="1411" y="1838"/>
                  </a:cubicBezTo>
                  <a:cubicBezTo>
                    <a:pt x="1412" y="1839"/>
                    <a:pt x="1413" y="1839"/>
                    <a:pt x="1414" y="1840"/>
                  </a:cubicBezTo>
                  <a:cubicBezTo>
                    <a:pt x="1415" y="1840"/>
                    <a:pt x="1415" y="1840"/>
                    <a:pt x="1416" y="1841"/>
                  </a:cubicBezTo>
                  <a:cubicBezTo>
                    <a:pt x="1416" y="1841"/>
                    <a:pt x="1416" y="1841"/>
                    <a:pt x="1417" y="1841"/>
                  </a:cubicBezTo>
                  <a:cubicBezTo>
                    <a:pt x="1417" y="1841"/>
                    <a:pt x="1417" y="1841"/>
                    <a:pt x="1417" y="1842"/>
                  </a:cubicBezTo>
                  <a:cubicBezTo>
                    <a:pt x="1418" y="1842"/>
                    <a:pt x="1418" y="1842"/>
                    <a:pt x="1418" y="1842"/>
                  </a:cubicBezTo>
                  <a:cubicBezTo>
                    <a:pt x="1420" y="1844"/>
                    <a:pt x="1422" y="1845"/>
                    <a:pt x="1423" y="1847"/>
                  </a:cubicBezTo>
                  <a:cubicBezTo>
                    <a:pt x="1423" y="1847"/>
                    <a:pt x="1423" y="1847"/>
                    <a:pt x="1423" y="1847"/>
                  </a:cubicBezTo>
                  <a:cubicBezTo>
                    <a:pt x="1426" y="1852"/>
                    <a:pt x="1428" y="1859"/>
                    <a:pt x="1431" y="1864"/>
                  </a:cubicBezTo>
                  <a:cubicBezTo>
                    <a:pt x="1431" y="1864"/>
                    <a:pt x="1431" y="1864"/>
                    <a:pt x="1431" y="1864"/>
                  </a:cubicBezTo>
                  <a:cubicBezTo>
                    <a:pt x="1432" y="1867"/>
                    <a:pt x="1434" y="1870"/>
                    <a:pt x="1435" y="1873"/>
                  </a:cubicBezTo>
                  <a:cubicBezTo>
                    <a:pt x="1435" y="1873"/>
                    <a:pt x="1435" y="1873"/>
                    <a:pt x="1435" y="1873"/>
                  </a:cubicBezTo>
                  <a:cubicBezTo>
                    <a:pt x="1435" y="1873"/>
                    <a:pt x="1435" y="1873"/>
                    <a:pt x="1435" y="1874"/>
                  </a:cubicBezTo>
                  <a:cubicBezTo>
                    <a:pt x="1436" y="1879"/>
                    <a:pt x="1431" y="1882"/>
                    <a:pt x="1425" y="1883"/>
                  </a:cubicBezTo>
                  <a:cubicBezTo>
                    <a:pt x="1425" y="1883"/>
                    <a:pt x="1425" y="1883"/>
                    <a:pt x="1425" y="1883"/>
                  </a:cubicBezTo>
                  <a:cubicBezTo>
                    <a:pt x="1425" y="1883"/>
                    <a:pt x="1424" y="1883"/>
                    <a:pt x="1424" y="1883"/>
                  </a:cubicBezTo>
                  <a:cubicBezTo>
                    <a:pt x="1423" y="1884"/>
                    <a:pt x="1422" y="1884"/>
                    <a:pt x="1421" y="1884"/>
                  </a:cubicBezTo>
                  <a:cubicBezTo>
                    <a:pt x="1421" y="1884"/>
                    <a:pt x="1420" y="1884"/>
                    <a:pt x="1420" y="1884"/>
                  </a:cubicBezTo>
                  <a:cubicBezTo>
                    <a:pt x="1419" y="1884"/>
                    <a:pt x="1418" y="1884"/>
                    <a:pt x="1417" y="1884"/>
                  </a:cubicBezTo>
                  <a:cubicBezTo>
                    <a:pt x="1417" y="1884"/>
                    <a:pt x="1416" y="1884"/>
                    <a:pt x="1416" y="1884"/>
                  </a:cubicBezTo>
                  <a:cubicBezTo>
                    <a:pt x="1416" y="1884"/>
                    <a:pt x="1416" y="1884"/>
                    <a:pt x="1415" y="1884"/>
                  </a:cubicBezTo>
                  <a:cubicBezTo>
                    <a:pt x="1414" y="1884"/>
                    <a:pt x="1414" y="1884"/>
                    <a:pt x="1414" y="1884"/>
                  </a:cubicBezTo>
                  <a:cubicBezTo>
                    <a:pt x="1408" y="1884"/>
                    <a:pt x="1403" y="1884"/>
                    <a:pt x="1397" y="1884"/>
                  </a:cubicBezTo>
                  <a:cubicBezTo>
                    <a:pt x="1387" y="1884"/>
                    <a:pt x="1378" y="1884"/>
                    <a:pt x="1368" y="1884"/>
                  </a:cubicBezTo>
                  <a:cubicBezTo>
                    <a:pt x="1362" y="1884"/>
                    <a:pt x="1355" y="1883"/>
                    <a:pt x="1349" y="1880"/>
                  </a:cubicBezTo>
                  <a:cubicBezTo>
                    <a:pt x="1349" y="1880"/>
                    <a:pt x="1349" y="1880"/>
                    <a:pt x="1349" y="1880"/>
                  </a:cubicBezTo>
                  <a:close/>
                  <a:moveTo>
                    <a:pt x="1373" y="1961"/>
                  </a:moveTo>
                  <a:cubicBezTo>
                    <a:pt x="1371" y="1959"/>
                    <a:pt x="1369" y="1956"/>
                    <a:pt x="1369" y="1954"/>
                  </a:cubicBezTo>
                  <a:cubicBezTo>
                    <a:pt x="1363" y="1940"/>
                    <a:pt x="1363" y="1940"/>
                    <a:pt x="1363" y="1940"/>
                  </a:cubicBezTo>
                  <a:cubicBezTo>
                    <a:pt x="1362" y="1935"/>
                    <a:pt x="1360" y="1931"/>
                    <a:pt x="1359" y="1927"/>
                  </a:cubicBezTo>
                  <a:cubicBezTo>
                    <a:pt x="1359" y="1927"/>
                    <a:pt x="1359" y="1927"/>
                    <a:pt x="1359" y="1927"/>
                  </a:cubicBezTo>
                  <a:cubicBezTo>
                    <a:pt x="1358" y="1925"/>
                    <a:pt x="1358" y="1925"/>
                    <a:pt x="1358" y="1925"/>
                  </a:cubicBezTo>
                  <a:cubicBezTo>
                    <a:pt x="1357" y="1923"/>
                    <a:pt x="1357" y="1921"/>
                    <a:pt x="1358" y="1919"/>
                  </a:cubicBezTo>
                  <a:cubicBezTo>
                    <a:pt x="1358" y="1918"/>
                    <a:pt x="1359" y="1917"/>
                    <a:pt x="1360" y="1916"/>
                  </a:cubicBezTo>
                  <a:cubicBezTo>
                    <a:pt x="1360" y="1916"/>
                    <a:pt x="1361" y="1916"/>
                    <a:pt x="1361" y="1915"/>
                  </a:cubicBezTo>
                  <a:cubicBezTo>
                    <a:pt x="1361" y="1915"/>
                    <a:pt x="1361" y="1915"/>
                    <a:pt x="1362" y="1915"/>
                  </a:cubicBezTo>
                  <a:cubicBezTo>
                    <a:pt x="1364" y="1913"/>
                    <a:pt x="1366" y="1912"/>
                    <a:pt x="1369" y="1911"/>
                  </a:cubicBezTo>
                  <a:cubicBezTo>
                    <a:pt x="1371" y="1911"/>
                    <a:pt x="1374" y="1910"/>
                    <a:pt x="1376" y="1910"/>
                  </a:cubicBezTo>
                  <a:cubicBezTo>
                    <a:pt x="1386" y="1909"/>
                    <a:pt x="1397" y="1910"/>
                    <a:pt x="1402" y="1910"/>
                  </a:cubicBezTo>
                  <a:cubicBezTo>
                    <a:pt x="1420" y="1910"/>
                    <a:pt x="1451" y="1906"/>
                    <a:pt x="1461" y="1925"/>
                  </a:cubicBezTo>
                  <a:cubicBezTo>
                    <a:pt x="1461" y="1925"/>
                    <a:pt x="1461" y="1925"/>
                    <a:pt x="1461" y="1925"/>
                  </a:cubicBezTo>
                  <a:cubicBezTo>
                    <a:pt x="1461" y="1925"/>
                    <a:pt x="1461" y="1925"/>
                    <a:pt x="1461" y="1925"/>
                  </a:cubicBezTo>
                  <a:cubicBezTo>
                    <a:pt x="1461" y="1925"/>
                    <a:pt x="1461" y="1925"/>
                    <a:pt x="1461" y="1925"/>
                  </a:cubicBezTo>
                  <a:cubicBezTo>
                    <a:pt x="1465" y="1933"/>
                    <a:pt x="1469" y="1940"/>
                    <a:pt x="1473" y="1948"/>
                  </a:cubicBezTo>
                  <a:cubicBezTo>
                    <a:pt x="1474" y="1951"/>
                    <a:pt x="1476" y="1953"/>
                    <a:pt x="1476" y="1956"/>
                  </a:cubicBezTo>
                  <a:cubicBezTo>
                    <a:pt x="1476" y="1956"/>
                    <a:pt x="1476" y="1956"/>
                    <a:pt x="1476" y="1957"/>
                  </a:cubicBezTo>
                  <a:cubicBezTo>
                    <a:pt x="1477" y="1957"/>
                    <a:pt x="1477" y="1958"/>
                    <a:pt x="1477" y="1958"/>
                  </a:cubicBezTo>
                  <a:cubicBezTo>
                    <a:pt x="1477" y="1959"/>
                    <a:pt x="1477" y="1959"/>
                    <a:pt x="1477" y="1960"/>
                  </a:cubicBezTo>
                  <a:cubicBezTo>
                    <a:pt x="1477" y="1960"/>
                    <a:pt x="1477" y="1960"/>
                    <a:pt x="1477" y="1960"/>
                  </a:cubicBezTo>
                  <a:cubicBezTo>
                    <a:pt x="1477" y="1960"/>
                    <a:pt x="1476" y="1961"/>
                    <a:pt x="1476" y="1961"/>
                  </a:cubicBezTo>
                  <a:cubicBezTo>
                    <a:pt x="1476" y="1962"/>
                    <a:pt x="1476" y="1962"/>
                    <a:pt x="1475" y="1963"/>
                  </a:cubicBezTo>
                  <a:cubicBezTo>
                    <a:pt x="1475" y="1963"/>
                    <a:pt x="1475" y="1963"/>
                    <a:pt x="1475" y="1963"/>
                  </a:cubicBezTo>
                  <a:cubicBezTo>
                    <a:pt x="1475" y="1964"/>
                    <a:pt x="1474" y="1965"/>
                    <a:pt x="1474" y="1965"/>
                  </a:cubicBezTo>
                  <a:cubicBezTo>
                    <a:pt x="1473" y="1965"/>
                    <a:pt x="1473" y="1965"/>
                    <a:pt x="1473" y="1966"/>
                  </a:cubicBezTo>
                  <a:cubicBezTo>
                    <a:pt x="1473" y="1966"/>
                    <a:pt x="1473" y="1966"/>
                    <a:pt x="1472" y="1966"/>
                  </a:cubicBezTo>
                  <a:cubicBezTo>
                    <a:pt x="1472" y="1966"/>
                    <a:pt x="1472" y="1967"/>
                    <a:pt x="1471" y="1967"/>
                  </a:cubicBezTo>
                  <a:cubicBezTo>
                    <a:pt x="1470" y="1968"/>
                    <a:pt x="1468" y="1969"/>
                    <a:pt x="1466" y="1969"/>
                  </a:cubicBezTo>
                  <a:cubicBezTo>
                    <a:pt x="1465" y="1969"/>
                    <a:pt x="1465" y="1969"/>
                    <a:pt x="1464" y="1970"/>
                  </a:cubicBezTo>
                  <a:cubicBezTo>
                    <a:pt x="1463" y="1970"/>
                    <a:pt x="1462" y="1970"/>
                    <a:pt x="1462" y="1970"/>
                  </a:cubicBezTo>
                  <a:cubicBezTo>
                    <a:pt x="1461" y="1970"/>
                    <a:pt x="1461" y="1970"/>
                    <a:pt x="1461" y="1970"/>
                  </a:cubicBezTo>
                  <a:cubicBezTo>
                    <a:pt x="1460" y="1970"/>
                    <a:pt x="1460" y="1970"/>
                    <a:pt x="1460" y="1970"/>
                  </a:cubicBezTo>
                  <a:cubicBezTo>
                    <a:pt x="1441" y="1972"/>
                    <a:pt x="1422" y="1971"/>
                    <a:pt x="1403" y="1971"/>
                  </a:cubicBezTo>
                  <a:cubicBezTo>
                    <a:pt x="1401" y="1971"/>
                    <a:pt x="1399" y="1971"/>
                    <a:pt x="1397" y="1970"/>
                  </a:cubicBezTo>
                  <a:cubicBezTo>
                    <a:pt x="1397" y="1970"/>
                    <a:pt x="1397" y="1970"/>
                    <a:pt x="1397" y="1970"/>
                  </a:cubicBezTo>
                  <a:cubicBezTo>
                    <a:pt x="1390" y="1970"/>
                    <a:pt x="1383" y="1967"/>
                    <a:pt x="1377" y="1964"/>
                  </a:cubicBezTo>
                  <a:cubicBezTo>
                    <a:pt x="1376" y="1963"/>
                    <a:pt x="1374" y="1962"/>
                    <a:pt x="1373" y="1961"/>
                  </a:cubicBezTo>
                  <a:close/>
                  <a:moveTo>
                    <a:pt x="1527" y="2063"/>
                  </a:moveTo>
                  <a:cubicBezTo>
                    <a:pt x="1527" y="2063"/>
                    <a:pt x="1527" y="2064"/>
                    <a:pt x="1527" y="2064"/>
                  </a:cubicBezTo>
                  <a:cubicBezTo>
                    <a:pt x="1527" y="2065"/>
                    <a:pt x="1526" y="2065"/>
                    <a:pt x="1526" y="2065"/>
                  </a:cubicBezTo>
                  <a:cubicBezTo>
                    <a:pt x="1526" y="2066"/>
                    <a:pt x="1526" y="2066"/>
                    <a:pt x="1525" y="2067"/>
                  </a:cubicBezTo>
                  <a:cubicBezTo>
                    <a:pt x="1525" y="2067"/>
                    <a:pt x="1525" y="2068"/>
                    <a:pt x="1525" y="2068"/>
                  </a:cubicBezTo>
                  <a:cubicBezTo>
                    <a:pt x="1525" y="2068"/>
                    <a:pt x="1524" y="2068"/>
                    <a:pt x="1524" y="2069"/>
                  </a:cubicBezTo>
                  <a:cubicBezTo>
                    <a:pt x="1524" y="2069"/>
                    <a:pt x="1524" y="2069"/>
                    <a:pt x="1524" y="2069"/>
                  </a:cubicBezTo>
                  <a:cubicBezTo>
                    <a:pt x="1524" y="2069"/>
                    <a:pt x="1523" y="2070"/>
                    <a:pt x="1523" y="2070"/>
                  </a:cubicBezTo>
                  <a:cubicBezTo>
                    <a:pt x="1520" y="2073"/>
                    <a:pt x="1515" y="2074"/>
                    <a:pt x="1511" y="2075"/>
                  </a:cubicBezTo>
                  <a:cubicBezTo>
                    <a:pt x="1510" y="2075"/>
                    <a:pt x="1510" y="2075"/>
                    <a:pt x="1510" y="2075"/>
                  </a:cubicBezTo>
                  <a:cubicBezTo>
                    <a:pt x="1508" y="2075"/>
                    <a:pt x="1506" y="2076"/>
                    <a:pt x="1504" y="2076"/>
                  </a:cubicBezTo>
                  <a:cubicBezTo>
                    <a:pt x="1504" y="2076"/>
                    <a:pt x="1504" y="2076"/>
                    <a:pt x="1504" y="2076"/>
                  </a:cubicBezTo>
                  <a:cubicBezTo>
                    <a:pt x="1503" y="2076"/>
                    <a:pt x="1503" y="2076"/>
                    <a:pt x="1503" y="2076"/>
                  </a:cubicBezTo>
                  <a:cubicBezTo>
                    <a:pt x="1501" y="2076"/>
                    <a:pt x="1499" y="2076"/>
                    <a:pt x="1497" y="2076"/>
                  </a:cubicBezTo>
                  <a:cubicBezTo>
                    <a:pt x="1446" y="2076"/>
                    <a:pt x="1446" y="2076"/>
                    <a:pt x="1446" y="2076"/>
                  </a:cubicBezTo>
                  <a:cubicBezTo>
                    <a:pt x="1444" y="2076"/>
                    <a:pt x="1441" y="2076"/>
                    <a:pt x="1439" y="2075"/>
                  </a:cubicBezTo>
                  <a:cubicBezTo>
                    <a:pt x="1439" y="2075"/>
                    <a:pt x="1438" y="2075"/>
                    <a:pt x="1438" y="2075"/>
                  </a:cubicBezTo>
                  <a:cubicBezTo>
                    <a:pt x="1427" y="2074"/>
                    <a:pt x="1414" y="2069"/>
                    <a:pt x="1408" y="2059"/>
                  </a:cubicBezTo>
                  <a:cubicBezTo>
                    <a:pt x="1407" y="2058"/>
                    <a:pt x="1407" y="2056"/>
                    <a:pt x="1406" y="2055"/>
                  </a:cubicBezTo>
                  <a:cubicBezTo>
                    <a:pt x="1406" y="2055"/>
                    <a:pt x="1406" y="2055"/>
                    <a:pt x="1406" y="2055"/>
                  </a:cubicBezTo>
                  <a:cubicBezTo>
                    <a:pt x="1406" y="2055"/>
                    <a:pt x="1406" y="2055"/>
                    <a:pt x="1406" y="2055"/>
                  </a:cubicBezTo>
                  <a:cubicBezTo>
                    <a:pt x="1403" y="2047"/>
                    <a:pt x="1400" y="2040"/>
                    <a:pt x="1398" y="2032"/>
                  </a:cubicBezTo>
                  <a:cubicBezTo>
                    <a:pt x="1396" y="2029"/>
                    <a:pt x="1394" y="2024"/>
                    <a:pt x="1393" y="2019"/>
                  </a:cubicBezTo>
                  <a:cubicBezTo>
                    <a:pt x="1393" y="2019"/>
                    <a:pt x="1393" y="2019"/>
                    <a:pt x="1393" y="2019"/>
                  </a:cubicBezTo>
                  <a:cubicBezTo>
                    <a:pt x="1393" y="2019"/>
                    <a:pt x="1393" y="2019"/>
                    <a:pt x="1393" y="2019"/>
                  </a:cubicBezTo>
                  <a:cubicBezTo>
                    <a:pt x="1392" y="2018"/>
                    <a:pt x="1392" y="2018"/>
                    <a:pt x="1392" y="2017"/>
                  </a:cubicBezTo>
                  <a:cubicBezTo>
                    <a:pt x="1392" y="2015"/>
                    <a:pt x="1392" y="2013"/>
                    <a:pt x="1392" y="2012"/>
                  </a:cubicBezTo>
                  <a:cubicBezTo>
                    <a:pt x="1393" y="2011"/>
                    <a:pt x="1393" y="2010"/>
                    <a:pt x="1394" y="2009"/>
                  </a:cubicBezTo>
                  <a:cubicBezTo>
                    <a:pt x="1394" y="2009"/>
                    <a:pt x="1394" y="2009"/>
                    <a:pt x="1394" y="2009"/>
                  </a:cubicBezTo>
                  <a:cubicBezTo>
                    <a:pt x="1397" y="2004"/>
                    <a:pt x="1403" y="2002"/>
                    <a:pt x="1409" y="2001"/>
                  </a:cubicBezTo>
                  <a:cubicBezTo>
                    <a:pt x="1409" y="2001"/>
                    <a:pt x="1409" y="2001"/>
                    <a:pt x="1410" y="2001"/>
                  </a:cubicBezTo>
                  <a:cubicBezTo>
                    <a:pt x="1411" y="2001"/>
                    <a:pt x="1413" y="2001"/>
                    <a:pt x="1414" y="2000"/>
                  </a:cubicBezTo>
                  <a:cubicBezTo>
                    <a:pt x="1414" y="2000"/>
                    <a:pt x="1415" y="2000"/>
                    <a:pt x="1415" y="2000"/>
                  </a:cubicBezTo>
                  <a:cubicBezTo>
                    <a:pt x="1418" y="2000"/>
                    <a:pt x="1418" y="2000"/>
                    <a:pt x="1418" y="2000"/>
                  </a:cubicBezTo>
                  <a:cubicBezTo>
                    <a:pt x="1419" y="2000"/>
                    <a:pt x="1420" y="2000"/>
                    <a:pt x="1421" y="2000"/>
                  </a:cubicBezTo>
                  <a:cubicBezTo>
                    <a:pt x="1437" y="2000"/>
                    <a:pt x="1453" y="2000"/>
                    <a:pt x="1469" y="2000"/>
                  </a:cubicBezTo>
                  <a:cubicBezTo>
                    <a:pt x="1469" y="2000"/>
                    <a:pt x="1469" y="2000"/>
                    <a:pt x="1469" y="2000"/>
                  </a:cubicBezTo>
                  <a:cubicBezTo>
                    <a:pt x="1469" y="2000"/>
                    <a:pt x="1469" y="2000"/>
                    <a:pt x="1469" y="2000"/>
                  </a:cubicBezTo>
                  <a:cubicBezTo>
                    <a:pt x="1471" y="2000"/>
                    <a:pt x="1473" y="2000"/>
                    <a:pt x="1475" y="2001"/>
                  </a:cubicBezTo>
                  <a:cubicBezTo>
                    <a:pt x="1475" y="2001"/>
                    <a:pt x="1476" y="2001"/>
                    <a:pt x="1476" y="2001"/>
                  </a:cubicBezTo>
                  <a:cubicBezTo>
                    <a:pt x="1487" y="2002"/>
                    <a:pt x="1499" y="2006"/>
                    <a:pt x="1505" y="2015"/>
                  </a:cubicBezTo>
                  <a:cubicBezTo>
                    <a:pt x="1506" y="2016"/>
                    <a:pt x="1507" y="2017"/>
                    <a:pt x="1508" y="2019"/>
                  </a:cubicBezTo>
                  <a:cubicBezTo>
                    <a:pt x="1509" y="2022"/>
                    <a:pt x="1509" y="2022"/>
                    <a:pt x="1509" y="2022"/>
                  </a:cubicBezTo>
                  <a:cubicBezTo>
                    <a:pt x="1512" y="2028"/>
                    <a:pt x="1516" y="2035"/>
                    <a:pt x="1519" y="2041"/>
                  </a:cubicBezTo>
                  <a:cubicBezTo>
                    <a:pt x="1521" y="2045"/>
                    <a:pt x="1524" y="2051"/>
                    <a:pt x="1526" y="2056"/>
                  </a:cubicBezTo>
                  <a:cubicBezTo>
                    <a:pt x="1527" y="2058"/>
                    <a:pt x="1527" y="2061"/>
                    <a:pt x="1527" y="2063"/>
                  </a:cubicBezTo>
                  <a:close/>
                  <a:moveTo>
                    <a:pt x="1640" y="2000"/>
                  </a:moveTo>
                  <a:cubicBezTo>
                    <a:pt x="1642" y="2000"/>
                    <a:pt x="1643" y="2000"/>
                    <a:pt x="1645" y="2000"/>
                  </a:cubicBezTo>
                  <a:cubicBezTo>
                    <a:pt x="1645" y="2000"/>
                    <a:pt x="1645" y="2000"/>
                    <a:pt x="1646" y="2000"/>
                  </a:cubicBezTo>
                  <a:cubicBezTo>
                    <a:pt x="1657" y="2002"/>
                    <a:pt x="1669" y="2006"/>
                    <a:pt x="1677" y="2014"/>
                  </a:cubicBezTo>
                  <a:cubicBezTo>
                    <a:pt x="1678" y="2014"/>
                    <a:pt x="1678" y="2015"/>
                    <a:pt x="1678" y="2015"/>
                  </a:cubicBezTo>
                  <a:cubicBezTo>
                    <a:pt x="1679" y="2016"/>
                    <a:pt x="1679" y="2016"/>
                    <a:pt x="1680" y="2017"/>
                  </a:cubicBezTo>
                  <a:cubicBezTo>
                    <a:pt x="1680" y="2017"/>
                    <a:pt x="1680" y="2017"/>
                    <a:pt x="1680" y="2018"/>
                  </a:cubicBezTo>
                  <a:cubicBezTo>
                    <a:pt x="1681" y="2018"/>
                    <a:pt x="1681" y="2018"/>
                    <a:pt x="1681" y="2018"/>
                  </a:cubicBezTo>
                  <a:cubicBezTo>
                    <a:pt x="1682" y="2019"/>
                    <a:pt x="1682" y="2019"/>
                    <a:pt x="1682" y="2019"/>
                  </a:cubicBezTo>
                  <a:cubicBezTo>
                    <a:pt x="1685" y="2024"/>
                    <a:pt x="1688" y="2029"/>
                    <a:pt x="1692" y="2034"/>
                  </a:cubicBezTo>
                  <a:cubicBezTo>
                    <a:pt x="1692" y="2034"/>
                    <a:pt x="1692" y="2034"/>
                    <a:pt x="1692" y="2034"/>
                  </a:cubicBezTo>
                  <a:cubicBezTo>
                    <a:pt x="1697" y="2041"/>
                    <a:pt x="1703" y="2049"/>
                    <a:pt x="1707" y="2056"/>
                  </a:cubicBezTo>
                  <a:cubicBezTo>
                    <a:pt x="1707" y="2057"/>
                    <a:pt x="1707" y="2057"/>
                    <a:pt x="1708" y="2058"/>
                  </a:cubicBezTo>
                  <a:cubicBezTo>
                    <a:pt x="1708" y="2058"/>
                    <a:pt x="1708" y="2058"/>
                    <a:pt x="1708" y="2058"/>
                  </a:cubicBezTo>
                  <a:cubicBezTo>
                    <a:pt x="1709" y="2063"/>
                    <a:pt x="1709" y="2066"/>
                    <a:pt x="1707" y="2068"/>
                  </a:cubicBezTo>
                  <a:cubicBezTo>
                    <a:pt x="1706" y="2069"/>
                    <a:pt x="1706" y="2069"/>
                    <a:pt x="1706" y="2069"/>
                  </a:cubicBezTo>
                  <a:cubicBezTo>
                    <a:pt x="1705" y="2071"/>
                    <a:pt x="1702" y="2072"/>
                    <a:pt x="1699" y="2073"/>
                  </a:cubicBezTo>
                  <a:cubicBezTo>
                    <a:pt x="1696" y="2074"/>
                    <a:pt x="1692" y="2075"/>
                    <a:pt x="1688" y="2075"/>
                  </a:cubicBezTo>
                  <a:cubicBezTo>
                    <a:pt x="1684" y="2075"/>
                    <a:pt x="1684" y="2075"/>
                    <a:pt x="1684" y="2075"/>
                  </a:cubicBezTo>
                  <a:cubicBezTo>
                    <a:pt x="1684" y="2075"/>
                    <a:pt x="1684" y="2075"/>
                    <a:pt x="1684" y="2075"/>
                  </a:cubicBezTo>
                  <a:cubicBezTo>
                    <a:pt x="1666" y="2075"/>
                    <a:pt x="1648" y="2075"/>
                    <a:pt x="1629" y="2075"/>
                  </a:cubicBezTo>
                  <a:cubicBezTo>
                    <a:pt x="1627" y="2075"/>
                    <a:pt x="1625" y="2075"/>
                    <a:pt x="1623" y="2075"/>
                  </a:cubicBezTo>
                  <a:cubicBezTo>
                    <a:pt x="1623" y="2075"/>
                    <a:pt x="1623" y="2075"/>
                    <a:pt x="1623" y="2075"/>
                  </a:cubicBezTo>
                  <a:cubicBezTo>
                    <a:pt x="1610" y="2073"/>
                    <a:pt x="1597" y="2068"/>
                    <a:pt x="1589" y="2059"/>
                  </a:cubicBezTo>
                  <a:cubicBezTo>
                    <a:pt x="1588" y="2057"/>
                    <a:pt x="1587" y="2056"/>
                    <a:pt x="1586" y="2055"/>
                  </a:cubicBezTo>
                  <a:cubicBezTo>
                    <a:pt x="1586" y="2054"/>
                    <a:pt x="1586" y="2054"/>
                    <a:pt x="1586" y="2054"/>
                  </a:cubicBezTo>
                  <a:cubicBezTo>
                    <a:pt x="1586" y="2054"/>
                    <a:pt x="1586" y="2054"/>
                    <a:pt x="1586" y="2054"/>
                  </a:cubicBezTo>
                  <a:cubicBezTo>
                    <a:pt x="1582" y="2047"/>
                    <a:pt x="1578" y="2041"/>
                    <a:pt x="1574" y="2034"/>
                  </a:cubicBezTo>
                  <a:cubicBezTo>
                    <a:pt x="1571" y="2029"/>
                    <a:pt x="1566" y="2021"/>
                    <a:pt x="1564" y="2015"/>
                  </a:cubicBezTo>
                  <a:cubicBezTo>
                    <a:pt x="1564" y="2015"/>
                    <a:pt x="1564" y="2015"/>
                    <a:pt x="1564" y="2014"/>
                  </a:cubicBezTo>
                  <a:cubicBezTo>
                    <a:pt x="1564" y="2014"/>
                    <a:pt x="1564" y="2013"/>
                    <a:pt x="1564" y="2013"/>
                  </a:cubicBezTo>
                  <a:cubicBezTo>
                    <a:pt x="1564" y="2006"/>
                    <a:pt x="1568" y="2003"/>
                    <a:pt x="1574" y="2002"/>
                  </a:cubicBezTo>
                  <a:cubicBezTo>
                    <a:pt x="1574" y="2001"/>
                    <a:pt x="1574" y="2001"/>
                    <a:pt x="1574" y="2001"/>
                  </a:cubicBezTo>
                  <a:cubicBezTo>
                    <a:pt x="1574" y="2001"/>
                    <a:pt x="1575" y="2001"/>
                    <a:pt x="1575" y="2001"/>
                  </a:cubicBezTo>
                  <a:cubicBezTo>
                    <a:pt x="1575" y="2001"/>
                    <a:pt x="1576" y="2001"/>
                    <a:pt x="1576" y="2001"/>
                  </a:cubicBezTo>
                  <a:cubicBezTo>
                    <a:pt x="1579" y="2000"/>
                    <a:pt x="1581" y="2000"/>
                    <a:pt x="1585" y="2000"/>
                  </a:cubicBezTo>
                  <a:cubicBezTo>
                    <a:pt x="1621" y="2000"/>
                    <a:pt x="1621" y="2000"/>
                    <a:pt x="1621" y="2000"/>
                  </a:cubicBezTo>
                  <a:cubicBezTo>
                    <a:pt x="1627" y="2000"/>
                    <a:pt x="1633" y="2000"/>
                    <a:pt x="1639" y="2000"/>
                  </a:cubicBezTo>
                  <a:cubicBezTo>
                    <a:pt x="1639" y="2000"/>
                    <a:pt x="1639" y="2000"/>
                    <a:pt x="1639" y="2000"/>
                  </a:cubicBezTo>
                  <a:cubicBezTo>
                    <a:pt x="1639" y="2000"/>
                    <a:pt x="1640" y="2000"/>
                    <a:pt x="1640" y="2000"/>
                  </a:cubicBezTo>
                  <a:close/>
                  <a:moveTo>
                    <a:pt x="1617" y="1924"/>
                  </a:moveTo>
                  <a:cubicBezTo>
                    <a:pt x="1621" y="1930"/>
                    <a:pt x="1625" y="1937"/>
                    <a:pt x="1629" y="1943"/>
                  </a:cubicBezTo>
                  <a:cubicBezTo>
                    <a:pt x="1631" y="1946"/>
                    <a:pt x="1635" y="1950"/>
                    <a:pt x="1637" y="1955"/>
                  </a:cubicBezTo>
                  <a:cubicBezTo>
                    <a:pt x="1638" y="1956"/>
                    <a:pt x="1639" y="1958"/>
                    <a:pt x="1639" y="1960"/>
                  </a:cubicBezTo>
                  <a:cubicBezTo>
                    <a:pt x="1639" y="1961"/>
                    <a:pt x="1638" y="1962"/>
                    <a:pt x="1638" y="1963"/>
                  </a:cubicBezTo>
                  <a:cubicBezTo>
                    <a:pt x="1637" y="1964"/>
                    <a:pt x="1637" y="1964"/>
                    <a:pt x="1636" y="1965"/>
                  </a:cubicBezTo>
                  <a:cubicBezTo>
                    <a:pt x="1636" y="1965"/>
                    <a:pt x="1636" y="1965"/>
                    <a:pt x="1636" y="1965"/>
                  </a:cubicBezTo>
                  <a:cubicBezTo>
                    <a:pt x="1636" y="1965"/>
                    <a:pt x="1636" y="1965"/>
                    <a:pt x="1636" y="1965"/>
                  </a:cubicBezTo>
                  <a:cubicBezTo>
                    <a:pt x="1636" y="1966"/>
                    <a:pt x="1635" y="1966"/>
                    <a:pt x="1635" y="1966"/>
                  </a:cubicBezTo>
                  <a:cubicBezTo>
                    <a:pt x="1635" y="1966"/>
                    <a:pt x="1634" y="1967"/>
                    <a:pt x="1634" y="1967"/>
                  </a:cubicBezTo>
                  <a:cubicBezTo>
                    <a:pt x="1634" y="1967"/>
                    <a:pt x="1633" y="1967"/>
                    <a:pt x="1632" y="1968"/>
                  </a:cubicBezTo>
                  <a:cubicBezTo>
                    <a:pt x="1632" y="1968"/>
                    <a:pt x="1631" y="1968"/>
                    <a:pt x="1630" y="1969"/>
                  </a:cubicBezTo>
                  <a:cubicBezTo>
                    <a:pt x="1630" y="1969"/>
                    <a:pt x="1630" y="1969"/>
                    <a:pt x="1630" y="1969"/>
                  </a:cubicBezTo>
                  <a:cubicBezTo>
                    <a:pt x="1630" y="1969"/>
                    <a:pt x="1630" y="1969"/>
                    <a:pt x="1629" y="1969"/>
                  </a:cubicBezTo>
                  <a:cubicBezTo>
                    <a:pt x="1620" y="1972"/>
                    <a:pt x="1607" y="1970"/>
                    <a:pt x="1598" y="1970"/>
                  </a:cubicBezTo>
                  <a:cubicBezTo>
                    <a:pt x="1588" y="1970"/>
                    <a:pt x="1578" y="1970"/>
                    <a:pt x="1567" y="1970"/>
                  </a:cubicBezTo>
                  <a:cubicBezTo>
                    <a:pt x="1558" y="1970"/>
                    <a:pt x="1547" y="1968"/>
                    <a:pt x="1539" y="1962"/>
                  </a:cubicBezTo>
                  <a:cubicBezTo>
                    <a:pt x="1538" y="1962"/>
                    <a:pt x="1536" y="1961"/>
                    <a:pt x="1535" y="1960"/>
                  </a:cubicBezTo>
                  <a:cubicBezTo>
                    <a:pt x="1533" y="1958"/>
                    <a:pt x="1531" y="1956"/>
                    <a:pt x="1530" y="1954"/>
                  </a:cubicBezTo>
                  <a:cubicBezTo>
                    <a:pt x="1529" y="1952"/>
                    <a:pt x="1529" y="1952"/>
                    <a:pt x="1529" y="1952"/>
                  </a:cubicBezTo>
                  <a:cubicBezTo>
                    <a:pt x="1529" y="1952"/>
                    <a:pt x="1529" y="1952"/>
                    <a:pt x="1529" y="1952"/>
                  </a:cubicBezTo>
                  <a:cubicBezTo>
                    <a:pt x="1524" y="1944"/>
                    <a:pt x="1520" y="1936"/>
                    <a:pt x="1515" y="1928"/>
                  </a:cubicBezTo>
                  <a:cubicBezTo>
                    <a:pt x="1513" y="1925"/>
                    <a:pt x="1513" y="1925"/>
                    <a:pt x="1513" y="1925"/>
                  </a:cubicBezTo>
                  <a:cubicBezTo>
                    <a:pt x="1512" y="1923"/>
                    <a:pt x="1512" y="1921"/>
                    <a:pt x="1512" y="1919"/>
                  </a:cubicBezTo>
                  <a:cubicBezTo>
                    <a:pt x="1512" y="1917"/>
                    <a:pt x="1513" y="1915"/>
                    <a:pt x="1515" y="1914"/>
                  </a:cubicBezTo>
                  <a:cubicBezTo>
                    <a:pt x="1517" y="1913"/>
                    <a:pt x="1519" y="1912"/>
                    <a:pt x="1522" y="1911"/>
                  </a:cubicBezTo>
                  <a:cubicBezTo>
                    <a:pt x="1524" y="1910"/>
                    <a:pt x="1528" y="1910"/>
                    <a:pt x="1531" y="1910"/>
                  </a:cubicBezTo>
                  <a:cubicBezTo>
                    <a:pt x="1532" y="1910"/>
                    <a:pt x="1532" y="1910"/>
                    <a:pt x="1532" y="1910"/>
                  </a:cubicBezTo>
                  <a:cubicBezTo>
                    <a:pt x="1540" y="1909"/>
                    <a:pt x="1548" y="1910"/>
                    <a:pt x="1553" y="1910"/>
                  </a:cubicBezTo>
                  <a:cubicBezTo>
                    <a:pt x="1573" y="1910"/>
                    <a:pt x="1604" y="1906"/>
                    <a:pt x="1617" y="1924"/>
                  </a:cubicBezTo>
                  <a:close/>
                  <a:moveTo>
                    <a:pt x="366" y="1441"/>
                  </a:moveTo>
                  <a:cubicBezTo>
                    <a:pt x="372" y="1443"/>
                    <a:pt x="377" y="1446"/>
                    <a:pt x="382" y="1448"/>
                  </a:cubicBezTo>
                  <a:cubicBezTo>
                    <a:pt x="392" y="1453"/>
                    <a:pt x="403" y="1458"/>
                    <a:pt x="413" y="1462"/>
                  </a:cubicBezTo>
                  <a:cubicBezTo>
                    <a:pt x="418" y="1464"/>
                    <a:pt x="422" y="1466"/>
                    <a:pt x="426" y="1468"/>
                  </a:cubicBezTo>
                  <a:cubicBezTo>
                    <a:pt x="430" y="1469"/>
                    <a:pt x="433" y="1470"/>
                    <a:pt x="437" y="1472"/>
                  </a:cubicBezTo>
                  <a:cubicBezTo>
                    <a:pt x="458" y="1479"/>
                    <a:pt x="479" y="1486"/>
                    <a:pt x="502" y="1492"/>
                  </a:cubicBezTo>
                  <a:cubicBezTo>
                    <a:pt x="527" y="1499"/>
                    <a:pt x="552" y="1505"/>
                    <a:pt x="578" y="1510"/>
                  </a:cubicBezTo>
                  <a:cubicBezTo>
                    <a:pt x="683" y="1532"/>
                    <a:pt x="786" y="1541"/>
                    <a:pt x="819" y="1542"/>
                  </a:cubicBezTo>
                  <a:cubicBezTo>
                    <a:pt x="819" y="1610"/>
                    <a:pt x="819" y="1610"/>
                    <a:pt x="819" y="1610"/>
                  </a:cubicBezTo>
                  <a:cubicBezTo>
                    <a:pt x="857" y="1570"/>
                    <a:pt x="857" y="1570"/>
                    <a:pt x="857" y="1570"/>
                  </a:cubicBezTo>
                  <a:cubicBezTo>
                    <a:pt x="906" y="1518"/>
                    <a:pt x="906" y="1518"/>
                    <a:pt x="906" y="1518"/>
                  </a:cubicBezTo>
                  <a:cubicBezTo>
                    <a:pt x="1019" y="1399"/>
                    <a:pt x="1019" y="1399"/>
                    <a:pt x="1019" y="1399"/>
                  </a:cubicBezTo>
                  <a:cubicBezTo>
                    <a:pt x="933" y="1308"/>
                    <a:pt x="933" y="1308"/>
                    <a:pt x="933" y="1308"/>
                  </a:cubicBezTo>
                  <a:cubicBezTo>
                    <a:pt x="819" y="1188"/>
                    <a:pt x="819" y="1188"/>
                    <a:pt x="819" y="1188"/>
                  </a:cubicBezTo>
                  <a:cubicBezTo>
                    <a:pt x="819" y="1271"/>
                    <a:pt x="819" y="1271"/>
                    <a:pt x="819" y="1271"/>
                  </a:cubicBezTo>
                  <a:cubicBezTo>
                    <a:pt x="740" y="1279"/>
                    <a:pt x="653" y="1266"/>
                    <a:pt x="578" y="1249"/>
                  </a:cubicBezTo>
                  <a:cubicBezTo>
                    <a:pt x="550" y="1242"/>
                    <a:pt x="525" y="1235"/>
                    <a:pt x="502" y="1229"/>
                  </a:cubicBezTo>
                  <a:cubicBezTo>
                    <a:pt x="471" y="1219"/>
                    <a:pt x="445" y="1211"/>
                    <a:pt x="426" y="1204"/>
                  </a:cubicBezTo>
                  <a:cubicBezTo>
                    <a:pt x="422" y="1202"/>
                    <a:pt x="418" y="1201"/>
                    <a:pt x="415" y="1199"/>
                  </a:cubicBezTo>
                  <a:cubicBezTo>
                    <a:pt x="414" y="1199"/>
                    <a:pt x="414" y="1199"/>
                    <a:pt x="413" y="1199"/>
                  </a:cubicBezTo>
                  <a:cubicBezTo>
                    <a:pt x="413" y="1199"/>
                    <a:pt x="413" y="1199"/>
                    <a:pt x="413" y="1199"/>
                  </a:cubicBezTo>
                  <a:cubicBezTo>
                    <a:pt x="354" y="1175"/>
                    <a:pt x="300" y="1147"/>
                    <a:pt x="253" y="1115"/>
                  </a:cubicBezTo>
                  <a:cubicBezTo>
                    <a:pt x="189" y="1073"/>
                    <a:pt x="142" y="1028"/>
                    <a:pt x="110" y="981"/>
                  </a:cubicBezTo>
                  <a:cubicBezTo>
                    <a:pt x="94" y="963"/>
                    <a:pt x="80" y="944"/>
                    <a:pt x="68" y="925"/>
                  </a:cubicBezTo>
                  <a:cubicBezTo>
                    <a:pt x="33" y="870"/>
                    <a:pt x="13" y="811"/>
                    <a:pt x="11" y="751"/>
                  </a:cubicBezTo>
                  <a:cubicBezTo>
                    <a:pt x="7" y="768"/>
                    <a:pt x="4" y="785"/>
                    <a:pt x="3" y="802"/>
                  </a:cubicBezTo>
                  <a:cubicBezTo>
                    <a:pt x="0" y="834"/>
                    <a:pt x="4" y="864"/>
                    <a:pt x="7" y="893"/>
                  </a:cubicBezTo>
                  <a:cubicBezTo>
                    <a:pt x="8" y="898"/>
                    <a:pt x="9" y="904"/>
                    <a:pt x="9" y="909"/>
                  </a:cubicBezTo>
                  <a:cubicBezTo>
                    <a:pt x="22" y="1021"/>
                    <a:pt x="22" y="1021"/>
                    <a:pt x="22" y="1021"/>
                  </a:cubicBezTo>
                  <a:cubicBezTo>
                    <a:pt x="23" y="1025"/>
                    <a:pt x="23" y="1029"/>
                    <a:pt x="24" y="1033"/>
                  </a:cubicBezTo>
                  <a:cubicBezTo>
                    <a:pt x="25" y="1048"/>
                    <a:pt x="27" y="1064"/>
                    <a:pt x="30" y="1080"/>
                  </a:cubicBezTo>
                  <a:cubicBezTo>
                    <a:pt x="34" y="1101"/>
                    <a:pt x="40" y="1121"/>
                    <a:pt x="47" y="1140"/>
                  </a:cubicBezTo>
                  <a:cubicBezTo>
                    <a:pt x="61" y="1175"/>
                    <a:pt x="80" y="1208"/>
                    <a:pt x="103" y="1239"/>
                  </a:cubicBezTo>
                  <a:cubicBezTo>
                    <a:pt x="146" y="1295"/>
                    <a:pt x="202" y="1344"/>
                    <a:pt x="275" y="1390"/>
                  </a:cubicBezTo>
                  <a:cubicBezTo>
                    <a:pt x="304" y="1409"/>
                    <a:pt x="335" y="1426"/>
                    <a:pt x="366" y="1441"/>
                  </a:cubicBezTo>
                  <a:close/>
                  <a:moveTo>
                    <a:pt x="64" y="773"/>
                  </a:moveTo>
                  <a:cubicBezTo>
                    <a:pt x="67" y="798"/>
                    <a:pt x="74" y="823"/>
                    <a:pt x="84" y="848"/>
                  </a:cubicBezTo>
                  <a:cubicBezTo>
                    <a:pt x="107" y="785"/>
                    <a:pt x="165" y="713"/>
                    <a:pt x="209" y="677"/>
                  </a:cubicBezTo>
                  <a:cubicBezTo>
                    <a:pt x="272" y="628"/>
                    <a:pt x="353" y="583"/>
                    <a:pt x="451" y="545"/>
                  </a:cubicBezTo>
                  <a:cubicBezTo>
                    <a:pt x="515" y="521"/>
                    <a:pt x="582" y="501"/>
                    <a:pt x="652" y="486"/>
                  </a:cubicBezTo>
                  <a:cubicBezTo>
                    <a:pt x="652" y="314"/>
                    <a:pt x="652" y="314"/>
                    <a:pt x="652" y="314"/>
                  </a:cubicBezTo>
                  <a:cubicBezTo>
                    <a:pt x="640" y="317"/>
                    <a:pt x="627" y="320"/>
                    <a:pt x="615" y="323"/>
                  </a:cubicBezTo>
                  <a:cubicBezTo>
                    <a:pt x="544" y="340"/>
                    <a:pt x="476" y="361"/>
                    <a:pt x="413" y="386"/>
                  </a:cubicBezTo>
                  <a:cubicBezTo>
                    <a:pt x="345" y="413"/>
                    <a:pt x="288" y="442"/>
                    <a:pt x="238" y="474"/>
                  </a:cubicBezTo>
                  <a:cubicBezTo>
                    <a:pt x="204" y="496"/>
                    <a:pt x="178" y="516"/>
                    <a:pt x="153" y="537"/>
                  </a:cubicBezTo>
                  <a:cubicBezTo>
                    <a:pt x="142" y="547"/>
                    <a:pt x="131" y="556"/>
                    <a:pt x="122" y="566"/>
                  </a:cubicBezTo>
                  <a:cubicBezTo>
                    <a:pt x="81" y="622"/>
                    <a:pt x="60" y="684"/>
                    <a:pt x="62" y="747"/>
                  </a:cubicBezTo>
                  <a:cubicBezTo>
                    <a:pt x="62" y="756"/>
                    <a:pt x="63" y="764"/>
                    <a:pt x="64" y="773"/>
                  </a:cubicBezTo>
                  <a:close/>
                  <a:moveTo>
                    <a:pt x="1928" y="693"/>
                  </a:moveTo>
                  <a:cubicBezTo>
                    <a:pt x="1966" y="727"/>
                    <a:pt x="2007" y="795"/>
                    <a:pt x="2021" y="856"/>
                  </a:cubicBezTo>
                  <a:cubicBezTo>
                    <a:pt x="2034" y="828"/>
                    <a:pt x="2042" y="798"/>
                    <a:pt x="2045" y="768"/>
                  </a:cubicBezTo>
                  <a:cubicBezTo>
                    <a:pt x="2046" y="761"/>
                    <a:pt x="2047" y="754"/>
                    <a:pt x="2047" y="747"/>
                  </a:cubicBezTo>
                  <a:cubicBezTo>
                    <a:pt x="2049" y="670"/>
                    <a:pt x="2018" y="595"/>
                    <a:pt x="1958" y="530"/>
                  </a:cubicBezTo>
                  <a:cubicBezTo>
                    <a:pt x="1924" y="501"/>
                    <a:pt x="1884" y="473"/>
                    <a:pt x="1839" y="447"/>
                  </a:cubicBezTo>
                  <a:cubicBezTo>
                    <a:pt x="1782" y="415"/>
                    <a:pt x="1718" y="387"/>
                    <a:pt x="1639" y="359"/>
                  </a:cubicBezTo>
                  <a:cubicBezTo>
                    <a:pt x="1584" y="340"/>
                    <a:pt x="1524" y="324"/>
                    <a:pt x="1457" y="310"/>
                  </a:cubicBezTo>
                  <a:cubicBezTo>
                    <a:pt x="1457" y="482"/>
                    <a:pt x="1457" y="482"/>
                    <a:pt x="1457" y="482"/>
                  </a:cubicBezTo>
                  <a:cubicBezTo>
                    <a:pt x="1542" y="500"/>
                    <a:pt x="1625" y="525"/>
                    <a:pt x="1700" y="556"/>
                  </a:cubicBezTo>
                  <a:cubicBezTo>
                    <a:pt x="1795" y="595"/>
                    <a:pt x="1871" y="642"/>
                    <a:pt x="1928" y="693"/>
                  </a:cubicBezTo>
                  <a:close/>
                  <a:moveTo>
                    <a:pt x="1054" y="814"/>
                  </a:moveTo>
                  <a:cubicBezTo>
                    <a:pt x="1186" y="814"/>
                    <a:pt x="1408" y="789"/>
                    <a:pt x="1408" y="696"/>
                  </a:cubicBezTo>
                  <a:cubicBezTo>
                    <a:pt x="1408" y="118"/>
                    <a:pt x="1408" y="118"/>
                    <a:pt x="1408" y="118"/>
                  </a:cubicBezTo>
                  <a:cubicBezTo>
                    <a:pt x="1408" y="25"/>
                    <a:pt x="1186" y="0"/>
                    <a:pt x="1054" y="0"/>
                  </a:cubicBezTo>
                  <a:cubicBezTo>
                    <a:pt x="923" y="0"/>
                    <a:pt x="701" y="25"/>
                    <a:pt x="701" y="118"/>
                  </a:cubicBezTo>
                  <a:cubicBezTo>
                    <a:pt x="701" y="696"/>
                    <a:pt x="701" y="696"/>
                    <a:pt x="701" y="696"/>
                  </a:cubicBezTo>
                  <a:cubicBezTo>
                    <a:pt x="701" y="789"/>
                    <a:pt x="923" y="814"/>
                    <a:pt x="1054" y="814"/>
                  </a:cubicBezTo>
                  <a:close/>
                  <a:moveTo>
                    <a:pt x="1054" y="35"/>
                  </a:moveTo>
                  <a:cubicBezTo>
                    <a:pt x="1219" y="35"/>
                    <a:pt x="1352" y="71"/>
                    <a:pt x="1352" y="116"/>
                  </a:cubicBezTo>
                  <a:cubicBezTo>
                    <a:pt x="1352" y="161"/>
                    <a:pt x="1219" y="197"/>
                    <a:pt x="1054" y="197"/>
                  </a:cubicBezTo>
                  <a:cubicBezTo>
                    <a:pt x="890" y="197"/>
                    <a:pt x="757" y="161"/>
                    <a:pt x="757" y="116"/>
                  </a:cubicBezTo>
                  <a:cubicBezTo>
                    <a:pt x="757" y="71"/>
                    <a:pt x="890" y="35"/>
                    <a:pt x="1054" y="35"/>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pPr defTabSz="914363"/>
              <a:endParaRPr lang="en-US" sz="1800" dirty="0">
                <a:solidFill>
                  <a:srgbClr val="292929"/>
                </a:solidFill>
              </a:endParaRPr>
            </a:p>
          </p:txBody>
        </p:sp>
      </p:grpSp>
    </p:spTree>
    <p:extLst>
      <p:ext uri="{BB962C8B-B14F-4D97-AF65-F5344CB8AC3E}">
        <p14:creationId xmlns:p14="http://schemas.microsoft.com/office/powerpoint/2010/main" val="3615920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2168525"/>
            <a:ext cx="8382497" cy="666750"/>
          </a:xfrm>
        </p:spPr>
        <p:txBody>
          <a:bodyPr>
            <a:noAutofit/>
          </a:bodyPr>
          <a:lstStyle/>
          <a:p>
            <a:pPr algn="ctr"/>
            <a:r>
              <a:rPr lang="en-US" sz="8000" dirty="0" smtClean="0">
                <a:ln>
                  <a:noFill/>
                </a:ln>
                <a:solidFill>
                  <a:schemeClr val="tx1"/>
                </a:solidFill>
                <a:effectLst/>
              </a:rPr>
              <a:t>Who </a:t>
            </a:r>
            <a:r>
              <a:rPr lang="en-US" sz="8000" dirty="0" smtClean="0">
                <a:ln>
                  <a:noFill/>
                </a:ln>
                <a:solidFill>
                  <a:srgbClr val="00B0F0"/>
                </a:solidFill>
                <a:effectLst/>
              </a:rPr>
              <a:t>are</a:t>
            </a:r>
            <a:r>
              <a:rPr lang="en-US" sz="8000" dirty="0" smtClean="0">
                <a:ln>
                  <a:noFill/>
                </a:ln>
                <a:solidFill>
                  <a:schemeClr val="tx1"/>
                </a:solidFill>
                <a:effectLst/>
              </a:rPr>
              <a:t> you?</a:t>
            </a:r>
            <a:endParaRPr lang="en-US" sz="8000" dirty="0">
              <a:ln>
                <a:noFill/>
              </a:ln>
              <a:solidFill>
                <a:schemeClr val="tx1"/>
              </a:solidFill>
              <a:effectLst/>
            </a:endParaRPr>
          </a:p>
        </p:txBody>
      </p:sp>
    </p:spTree>
    <p:extLst>
      <p:ext uri="{BB962C8B-B14F-4D97-AF65-F5344CB8AC3E}">
        <p14:creationId xmlns:p14="http://schemas.microsoft.com/office/powerpoint/2010/main" val="4171443087"/>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2168525"/>
            <a:ext cx="8382497" cy="666750"/>
          </a:xfrm>
        </p:spPr>
        <p:txBody>
          <a:bodyPr>
            <a:noAutofit/>
          </a:bodyPr>
          <a:lstStyle/>
          <a:p>
            <a:pPr algn="ctr"/>
            <a:r>
              <a:rPr lang="en-US" sz="8000" dirty="0" smtClean="0">
                <a:ln>
                  <a:noFill/>
                </a:ln>
                <a:solidFill>
                  <a:schemeClr val="tx1"/>
                </a:solidFill>
                <a:effectLst/>
              </a:rPr>
              <a:t>Reall</a:t>
            </a:r>
            <a:r>
              <a:rPr lang="en-US" sz="8000" dirty="0">
                <a:ln>
                  <a:noFill/>
                </a:ln>
                <a:solidFill>
                  <a:schemeClr val="tx1"/>
                </a:solidFill>
                <a:effectLst/>
              </a:rPr>
              <a:t>y</a:t>
            </a:r>
            <a:r>
              <a:rPr lang="en-US" sz="8000" dirty="0" smtClean="0">
                <a:ln>
                  <a:noFill/>
                </a:ln>
                <a:solidFill>
                  <a:schemeClr val="tx1"/>
                </a:solidFill>
                <a:effectLst/>
              </a:rPr>
              <a:t>?</a:t>
            </a:r>
            <a:endParaRPr lang="en-US" sz="8000" dirty="0">
              <a:ln>
                <a:noFill/>
              </a:ln>
              <a:solidFill>
                <a:schemeClr val="tx1"/>
              </a:solidFill>
              <a:effectLst/>
            </a:endParaRPr>
          </a:p>
        </p:txBody>
      </p:sp>
    </p:spTree>
    <p:extLst>
      <p:ext uri="{BB962C8B-B14F-4D97-AF65-F5344CB8AC3E}">
        <p14:creationId xmlns:p14="http://schemas.microsoft.com/office/powerpoint/2010/main" val="2395768380"/>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2168525"/>
            <a:ext cx="8382497" cy="666750"/>
          </a:xfrm>
        </p:spPr>
        <p:txBody>
          <a:bodyPr>
            <a:noAutofit/>
          </a:bodyPr>
          <a:lstStyle/>
          <a:p>
            <a:pPr algn="ctr"/>
            <a:r>
              <a:rPr lang="en-US" sz="8000" dirty="0" smtClean="0">
                <a:ln>
                  <a:noFill/>
                </a:ln>
                <a:solidFill>
                  <a:schemeClr val="tx1"/>
                </a:solidFill>
                <a:effectLst/>
              </a:rPr>
              <a:t>Can you </a:t>
            </a:r>
            <a:r>
              <a:rPr lang="en-US" sz="8000" dirty="0" smtClean="0">
                <a:ln>
                  <a:noFill/>
                </a:ln>
                <a:solidFill>
                  <a:srgbClr val="00B0F0"/>
                </a:solidFill>
                <a:effectLst/>
              </a:rPr>
              <a:t>prove</a:t>
            </a:r>
            <a:r>
              <a:rPr lang="en-US" sz="8000" dirty="0" smtClean="0">
                <a:ln>
                  <a:noFill/>
                </a:ln>
                <a:solidFill>
                  <a:schemeClr val="tx1"/>
                </a:solidFill>
                <a:effectLst/>
              </a:rPr>
              <a:t> it?</a:t>
            </a:r>
            <a:endParaRPr lang="en-US" sz="8000" dirty="0">
              <a:ln>
                <a:noFill/>
              </a:ln>
              <a:solidFill>
                <a:schemeClr val="tx1"/>
              </a:solidFill>
              <a:effectLst/>
            </a:endParaRPr>
          </a:p>
        </p:txBody>
      </p:sp>
    </p:spTree>
    <p:extLst>
      <p:ext uri="{BB962C8B-B14F-4D97-AF65-F5344CB8AC3E}">
        <p14:creationId xmlns:p14="http://schemas.microsoft.com/office/powerpoint/2010/main" val="1911954124"/>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2405063"/>
            <a:ext cx="8382497" cy="666750"/>
          </a:xfrm>
        </p:spPr>
        <p:txBody>
          <a:bodyPr>
            <a:noAutofit/>
          </a:bodyPr>
          <a:lstStyle/>
          <a:p>
            <a:pPr algn="ctr"/>
            <a:r>
              <a:rPr lang="en-US" sz="11500" dirty="0" smtClean="0">
                <a:ln>
                  <a:noFill/>
                </a:ln>
                <a:solidFill>
                  <a:srgbClr val="00B0F0"/>
                </a:solidFill>
                <a:effectLst/>
              </a:rPr>
              <a:t>Identity</a:t>
            </a:r>
            <a:endParaRPr lang="en-US" sz="8000" dirty="0">
              <a:ln>
                <a:noFill/>
              </a:ln>
              <a:solidFill>
                <a:srgbClr val="00B0F0"/>
              </a:solidFill>
              <a:effectLst/>
            </a:endParaRPr>
          </a:p>
        </p:txBody>
      </p:sp>
      <p:sp>
        <p:nvSpPr>
          <p:cNvPr id="3" name="Cloud 2"/>
          <p:cNvSpPr/>
          <p:nvPr/>
        </p:nvSpPr>
        <p:spPr>
          <a:xfrm>
            <a:off x="262467" y="381018"/>
            <a:ext cx="8746066" cy="5892799"/>
          </a:xfrm>
          <a:prstGeom prst="cloud">
            <a:avLst/>
          </a:prstGeom>
          <a:no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302933" y="3606800"/>
            <a:ext cx="4612160" cy="1107996"/>
          </a:xfrm>
          <a:prstGeom prst="rect">
            <a:avLst/>
          </a:prstGeom>
          <a:noFill/>
        </p:spPr>
        <p:txBody>
          <a:bodyPr wrap="none" rtlCol="0">
            <a:spAutoFit/>
          </a:bodyPr>
          <a:lstStyle/>
          <a:p>
            <a:r>
              <a:rPr lang="en-US" sz="6600" dirty="0"/>
              <a:t>in the cloud</a:t>
            </a:r>
          </a:p>
        </p:txBody>
      </p:sp>
    </p:spTree>
    <p:extLst>
      <p:ext uri="{BB962C8B-B14F-4D97-AF65-F5344CB8AC3E}">
        <p14:creationId xmlns:p14="http://schemas.microsoft.com/office/powerpoint/2010/main" val="578723989"/>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81053" y="2275806"/>
            <a:ext cx="3581053" cy="1218795"/>
          </a:xfrm>
        </p:spPr>
        <p:txBody>
          <a:bodyPr/>
          <a:lstStyle/>
          <a:p>
            <a:r>
              <a:rPr lang="en-US" sz="4400" dirty="0" smtClean="0"/>
              <a:t>Three</a:t>
            </a:r>
            <a:r>
              <a:rPr lang="en-US" sz="4400" baseline="0" dirty="0" smtClean="0"/>
              <a:t> </a:t>
            </a:r>
            <a:r>
              <a:rPr lang="en-US" sz="4400" baseline="0" dirty="0" smtClean="0">
                <a:solidFill>
                  <a:srgbClr val="00B0F0"/>
                </a:solidFill>
              </a:rPr>
              <a:t>geeks</a:t>
            </a:r>
            <a:r>
              <a:rPr lang="en-US" sz="4400" baseline="0" dirty="0" smtClean="0"/>
              <a:t> walk into a bar…</a:t>
            </a:r>
            <a:endParaRPr lang="en-US" sz="4400" dirty="0"/>
          </a:p>
        </p:txBody>
      </p:sp>
      <p:pic>
        <p:nvPicPr>
          <p:cNvPr id="48132" name="Picture 4" descr="http://farm3.static.flickr.com/2095/1897498718_b7b44ad982.jpg?v=0"/>
          <p:cNvPicPr>
            <a:picLocks noChangeAspect="1" noChangeArrowheads="1"/>
          </p:cNvPicPr>
          <p:nvPr/>
        </p:nvPicPr>
        <p:blipFill rotWithShape="1">
          <a:blip r:embed="rId3">
            <a:duotone>
              <a:schemeClr val="bg2">
                <a:shade val="45000"/>
                <a:satMod val="135000"/>
              </a:schemeClr>
              <a:prstClr val="white"/>
            </a:duotone>
          </a:blip>
          <a:srcRect l="14470"/>
          <a:stretch/>
        </p:blipFill>
        <p:spPr bwMode="auto">
          <a:xfrm>
            <a:off x="-1" y="0"/>
            <a:ext cx="3911923" cy="6858000"/>
          </a:xfrm>
          <a:prstGeom prst="rect">
            <a:avLst/>
          </a:prstGeom>
          <a:noFill/>
        </p:spPr>
      </p:pic>
    </p:spTree>
    <p:extLst>
      <p:ext uri="{BB962C8B-B14F-4D97-AF65-F5344CB8AC3E}">
        <p14:creationId xmlns:p14="http://schemas.microsoft.com/office/powerpoint/2010/main" val="1075951233"/>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8132"/>
                                        </p:tgtEl>
                                        <p:attrNameLst>
                                          <p:attrName>style.visibility</p:attrName>
                                        </p:attrNameLst>
                                      </p:cBhvr>
                                      <p:to>
                                        <p:strVal val="visible"/>
                                      </p:to>
                                    </p:set>
                                    <p:animEffect transition="in" filter="fade">
                                      <p:cBhvr>
                                        <p:cTn id="10" dur="500"/>
                                        <p:tgtEl>
                                          <p:spTgt spid="48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5273" y="155448"/>
            <a:ext cx="4661530" cy="747897"/>
          </a:xfrm>
        </p:spPr>
        <p:txBody>
          <a:bodyPr/>
          <a:lstStyle/>
          <a:p>
            <a:r>
              <a:rPr lang="en-US" dirty="0" smtClean="0"/>
              <a:t>Airport </a:t>
            </a:r>
            <a:r>
              <a:rPr lang="en-US" dirty="0" smtClean="0">
                <a:solidFill>
                  <a:srgbClr val="00B0F0"/>
                </a:solidFill>
              </a:rPr>
              <a:t>security</a:t>
            </a:r>
            <a:endParaRPr lang="en-US" dirty="0">
              <a:solidFill>
                <a:srgbClr val="00B0F0"/>
              </a:solidFill>
            </a:endParaRPr>
          </a:p>
        </p:txBody>
      </p:sp>
      <p:sp>
        <p:nvSpPr>
          <p:cNvPr id="3" name="Content Placeholder 2"/>
          <p:cNvSpPr>
            <a:spLocks noGrp="1"/>
          </p:cNvSpPr>
          <p:nvPr>
            <p:ph idx="1"/>
          </p:nvPr>
        </p:nvSpPr>
        <p:spPr>
          <a:xfrm>
            <a:off x="4136570" y="1774832"/>
            <a:ext cx="4550231" cy="3354765"/>
          </a:xfrm>
        </p:spPr>
        <p:txBody>
          <a:bodyPr/>
          <a:lstStyle/>
          <a:p>
            <a:pPr marL="0" indent="0">
              <a:buNone/>
            </a:pPr>
            <a:r>
              <a:rPr lang="en-US" dirty="0" smtClean="0"/>
              <a:t>Do you have a valid ID?</a:t>
            </a:r>
          </a:p>
          <a:p>
            <a:pPr lvl="1"/>
            <a:r>
              <a:rPr lang="en-US" dirty="0" smtClean="0"/>
              <a:t>Drivers </a:t>
            </a:r>
            <a:r>
              <a:rPr lang="en-US" dirty="0"/>
              <a:t>l</a:t>
            </a:r>
            <a:r>
              <a:rPr lang="en-US" dirty="0" smtClean="0"/>
              <a:t>icense</a:t>
            </a:r>
          </a:p>
          <a:p>
            <a:pPr lvl="1"/>
            <a:r>
              <a:rPr lang="en-US" dirty="0" smtClean="0"/>
              <a:t>Visa</a:t>
            </a:r>
          </a:p>
          <a:p>
            <a:pPr lvl="1"/>
            <a:r>
              <a:rPr lang="en-US" dirty="0" smtClean="0"/>
              <a:t>Other…</a:t>
            </a:r>
          </a:p>
          <a:p>
            <a:pPr marL="0" indent="0">
              <a:buNone/>
            </a:pPr>
            <a:r>
              <a:rPr lang="en-US" dirty="0" smtClean="0"/>
              <a:t>Other rules</a:t>
            </a:r>
          </a:p>
          <a:p>
            <a:pPr lvl="1"/>
            <a:r>
              <a:rPr lang="en-US" dirty="0" smtClean="0"/>
              <a:t>Current flight</a:t>
            </a:r>
          </a:p>
          <a:p>
            <a:pPr lvl="1"/>
            <a:r>
              <a:rPr lang="en-US" dirty="0" smtClean="0"/>
              <a:t>Exceptions</a:t>
            </a:r>
          </a:p>
        </p:txBody>
      </p:sp>
      <p:pic>
        <p:nvPicPr>
          <p:cNvPr id="4" name="Picture 2" descr="C:\Users\mike\AppData\Local\Microsoft\Windows\Temporary Internet Files\Content.IE5\9N63126T\MP900442573[1].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 y="0"/>
            <a:ext cx="388105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0678456"/>
      </p:ext>
    </p:extLst>
  </p:cSld>
  <p:clrMapOvr>
    <a:masterClrMapping/>
  </p:clrMapOvr>
  <mc:AlternateContent xmlns:mc="http://schemas.openxmlformats.org/markup-compatibility/2006" xmlns:p14="http://schemas.microsoft.com/office/powerpoint/2010/main">
    <mc:Choice Requires="p14">
      <p:transition spd="med">
        <p14:ferris dir="l"/>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F0"/>
                </a:solidFill>
              </a:rPr>
              <a:t>Identity</a:t>
            </a:r>
            <a:r>
              <a:rPr lang="en-US" dirty="0" smtClean="0"/>
              <a:t> in the Cloud is Hard</a:t>
            </a:r>
            <a:endParaRPr lang="en-US" dirty="0"/>
          </a:p>
        </p:txBody>
      </p:sp>
      <p:sp>
        <p:nvSpPr>
          <p:cNvPr id="3" name="Text Placeholder 2"/>
          <p:cNvSpPr>
            <a:spLocks noGrp="1"/>
          </p:cNvSpPr>
          <p:nvPr>
            <p:ph type="body" sz="quarter" idx="10"/>
          </p:nvPr>
        </p:nvSpPr>
        <p:spPr>
          <a:xfrm>
            <a:off x="381000" y="1657357"/>
            <a:ext cx="8382000" cy="3670236"/>
          </a:xfrm>
        </p:spPr>
        <p:txBody>
          <a:bodyPr/>
          <a:lstStyle/>
          <a:p>
            <a:r>
              <a:rPr lang="en-US" dirty="0" smtClean="0"/>
              <a:t>Outside of identity domains</a:t>
            </a:r>
          </a:p>
          <a:p>
            <a:r>
              <a:rPr lang="en-US" dirty="0" smtClean="0"/>
              <a:t>Too many islands of identity</a:t>
            </a:r>
          </a:p>
          <a:p>
            <a:r>
              <a:rPr lang="en-US" dirty="0" smtClean="0"/>
              <a:t>Current technology hard or not interoperable</a:t>
            </a:r>
          </a:p>
          <a:p>
            <a:r>
              <a:rPr lang="en-US" dirty="0" smtClean="0"/>
              <a:t>Managing 3</a:t>
            </a:r>
            <a:r>
              <a:rPr lang="en-US" baseline="30000" dirty="0" smtClean="0"/>
              <a:t>rd</a:t>
            </a:r>
            <a:r>
              <a:rPr lang="en-US" dirty="0" smtClean="0"/>
              <a:t> party accounts in your system is risky</a:t>
            </a:r>
          </a:p>
        </p:txBody>
      </p:sp>
    </p:spTree>
    <p:extLst>
      <p:ext uri="{BB962C8B-B14F-4D97-AF65-F5344CB8AC3E}">
        <p14:creationId xmlns:p14="http://schemas.microsoft.com/office/powerpoint/2010/main" val="1523663784"/>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a:t>
            </a:r>
            <a:r>
              <a:rPr lang="en-US" dirty="0" smtClean="0">
                <a:solidFill>
                  <a:srgbClr val="00B0F0"/>
                </a:solidFill>
              </a:rPr>
              <a:t>definitions</a:t>
            </a:r>
            <a:endParaRPr lang="en-US" dirty="0">
              <a:solidFill>
                <a:srgbClr val="00B0F0"/>
              </a:solidFill>
            </a:endParaRPr>
          </a:p>
        </p:txBody>
      </p:sp>
      <p:sp>
        <p:nvSpPr>
          <p:cNvPr id="3" name="Content Placeholder 2"/>
          <p:cNvSpPr>
            <a:spLocks noGrp="1"/>
          </p:cNvSpPr>
          <p:nvPr>
            <p:ph idx="1"/>
          </p:nvPr>
        </p:nvSpPr>
        <p:spPr>
          <a:xfrm>
            <a:off x="197968" y="1259767"/>
            <a:ext cx="4244418" cy="3797963"/>
          </a:xfrm>
        </p:spPr>
        <p:txBody>
          <a:bodyPr/>
          <a:lstStyle/>
          <a:p>
            <a:pPr>
              <a:buSzPct val="90000"/>
              <a:buBlip>
                <a:blip r:embed="rId2"/>
              </a:buBlip>
            </a:pPr>
            <a:r>
              <a:rPr lang="en-US" sz="2400" dirty="0">
                <a:gradFill>
                  <a:gsLst>
                    <a:gs pos="0">
                      <a:schemeClr val="tx1"/>
                    </a:gs>
                    <a:gs pos="86000">
                      <a:schemeClr val="tx1"/>
                    </a:gs>
                  </a:gsLst>
                  <a:lin ang="5400000" scaled="0"/>
                </a:gradFill>
              </a:rPr>
              <a:t>Claims based identity</a:t>
            </a:r>
          </a:p>
          <a:p>
            <a:pPr lvl="1">
              <a:buSzPct val="90000"/>
              <a:buBlip>
                <a:blip r:embed="rId2"/>
              </a:buBlip>
            </a:pPr>
            <a:r>
              <a:rPr lang="en-US" sz="2000" dirty="0">
                <a:gradFill>
                  <a:gsLst>
                    <a:gs pos="0">
                      <a:schemeClr val="tx1"/>
                    </a:gs>
                    <a:gs pos="86000">
                      <a:schemeClr val="tx1"/>
                    </a:gs>
                  </a:gsLst>
                  <a:lin ang="5400000" scaled="0"/>
                </a:gradFill>
              </a:rPr>
              <a:t>Relying Party Application</a:t>
            </a:r>
          </a:p>
          <a:p>
            <a:pPr marL="863600" lvl="2" indent="-460375">
              <a:buSzPct val="90000"/>
              <a:buBlip>
                <a:blip r:embed="rId2"/>
              </a:buBlip>
            </a:pPr>
            <a:r>
              <a:rPr lang="en-US" sz="2000" dirty="0">
                <a:gradFill>
                  <a:gsLst>
                    <a:gs pos="0">
                      <a:schemeClr val="tx1"/>
                    </a:gs>
                    <a:gs pos="86000">
                      <a:schemeClr val="tx1"/>
                    </a:gs>
                  </a:gsLst>
                  <a:lin ang="5400000" scaled="0"/>
                </a:gradFill>
              </a:rPr>
              <a:t>Depends on knowing user identity</a:t>
            </a:r>
          </a:p>
          <a:p>
            <a:pPr>
              <a:buSzPct val="90000"/>
              <a:buBlip>
                <a:blip r:embed="rId2"/>
              </a:buBlip>
            </a:pPr>
            <a:r>
              <a:rPr lang="en-US" sz="2400" dirty="0">
                <a:gradFill>
                  <a:gsLst>
                    <a:gs pos="0">
                      <a:schemeClr val="tx1"/>
                    </a:gs>
                    <a:gs pos="86000">
                      <a:schemeClr val="tx1"/>
                    </a:gs>
                  </a:gsLst>
                  <a:lin ang="5400000" scaled="0"/>
                </a:gradFill>
              </a:rPr>
              <a:t>IP - Identity Provider</a:t>
            </a:r>
          </a:p>
          <a:p>
            <a:pPr marL="863600" lvl="2" indent="-460375">
              <a:buSzPct val="90000"/>
              <a:buBlip>
                <a:blip r:embed="rId2"/>
              </a:buBlip>
            </a:pPr>
            <a:r>
              <a:rPr lang="en-US" sz="2000" dirty="0">
                <a:gradFill>
                  <a:gsLst>
                    <a:gs pos="0">
                      <a:schemeClr val="tx1"/>
                    </a:gs>
                    <a:gs pos="86000">
                      <a:schemeClr val="tx1"/>
                    </a:gs>
                  </a:gsLst>
                  <a:lin ang="5400000" scaled="0"/>
                </a:gradFill>
              </a:rPr>
              <a:t>Authenticates user credentials</a:t>
            </a:r>
          </a:p>
          <a:p>
            <a:pPr marL="863600" lvl="2" indent="-460375">
              <a:buSzPct val="90000"/>
              <a:buBlip>
                <a:blip r:embed="rId2"/>
              </a:buBlip>
            </a:pPr>
            <a:r>
              <a:rPr lang="en-US" sz="2000" dirty="0">
                <a:gradFill>
                  <a:gsLst>
                    <a:gs pos="0">
                      <a:schemeClr val="tx1"/>
                    </a:gs>
                    <a:gs pos="86000">
                      <a:schemeClr val="tx1"/>
                    </a:gs>
                  </a:gsLst>
                  <a:lin ang="5400000" scaled="0"/>
                </a:gradFill>
              </a:rPr>
              <a:t>Resets/Recovers password</a:t>
            </a:r>
          </a:p>
          <a:p>
            <a:pPr>
              <a:buSzPct val="90000"/>
              <a:buBlip>
                <a:blip r:embed="rId2"/>
              </a:buBlip>
            </a:pPr>
            <a:r>
              <a:rPr lang="en-US" sz="2400" dirty="0">
                <a:gradFill>
                  <a:gsLst>
                    <a:gs pos="0">
                      <a:schemeClr val="tx1"/>
                    </a:gs>
                    <a:gs pos="86000">
                      <a:schemeClr val="tx1"/>
                    </a:gs>
                  </a:gsLst>
                  <a:lin ang="5400000" scaled="0"/>
                </a:gradFill>
              </a:rPr>
              <a:t>Identity Selector</a:t>
            </a:r>
          </a:p>
          <a:p>
            <a:pPr marL="863600" lvl="2" indent="-460375">
              <a:buSzPct val="90000"/>
              <a:buBlip>
                <a:blip r:embed="rId2"/>
              </a:buBlip>
            </a:pPr>
            <a:r>
              <a:rPr lang="en-US" sz="2000" dirty="0">
                <a:gradFill>
                  <a:gsLst>
                    <a:gs pos="0">
                      <a:schemeClr val="tx1"/>
                    </a:gs>
                    <a:gs pos="86000">
                      <a:schemeClr val="tx1"/>
                    </a:gs>
                  </a:gsLst>
                  <a:lin ang="5400000" scaled="0"/>
                </a:gradFill>
              </a:rPr>
              <a:t>The interface that is used to work with identity</a:t>
            </a:r>
          </a:p>
          <a:p>
            <a:pPr lvl="1"/>
            <a:endParaRPr lang="en-US" sz="2400" dirty="0" smtClean="0"/>
          </a:p>
        </p:txBody>
      </p:sp>
      <p:sp>
        <p:nvSpPr>
          <p:cNvPr id="4" name="Content Placeholder 2"/>
          <p:cNvSpPr txBox="1">
            <a:spLocks/>
          </p:cNvSpPr>
          <p:nvPr/>
        </p:nvSpPr>
        <p:spPr>
          <a:xfrm>
            <a:off x="4640349" y="1245018"/>
            <a:ext cx="4437120" cy="2215991"/>
          </a:xfrm>
          <a:prstGeom prst="rect">
            <a:avLst/>
          </a:prstGeom>
        </p:spPr>
        <p:txBody>
          <a:bodyPr vert="horz" wrap="square" lIns="0" tIns="0" rIns="0" bIns="0" rtlCol="0">
            <a:spAutoFit/>
          </a:bodyPr>
          <a:lstStyle>
            <a:lvl1pPr marL="460375" indent="-460375" algn="l" defTabSz="914363" rtl="0" eaLnBrk="1" latinLnBrk="0" hangingPunct="1">
              <a:lnSpc>
                <a:spcPct val="90000"/>
              </a:lnSpc>
              <a:spcBef>
                <a:spcPct val="20000"/>
              </a:spcBef>
              <a:buSzPct val="90000"/>
              <a:buFontTx/>
              <a:buBlip>
                <a:blip r:embed="rId2"/>
              </a:buBlip>
              <a:defRPr sz="3200" kern="1200">
                <a:gradFill>
                  <a:gsLst>
                    <a:gs pos="0">
                      <a:schemeClr val="tx1"/>
                    </a:gs>
                    <a:gs pos="86000">
                      <a:schemeClr val="tx1"/>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90000"/>
              <a:buFontTx/>
              <a:buBlip>
                <a:blip r:embed="rId2"/>
              </a:buBlip>
              <a:defRPr sz="2800" kern="1200">
                <a:gradFill>
                  <a:gsLst>
                    <a:gs pos="0">
                      <a:schemeClr val="tx1"/>
                    </a:gs>
                    <a:gs pos="86000">
                      <a:schemeClr val="tx1"/>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90000"/>
              <a:buFontTx/>
              <a:buBlip>
                <a:blip r:embed="rId2"/>
              </a:buBlip>
              <a:defRPr sz="2400" kern="1200">
                <a:gradFill>
                  <a:gsLst>
                    <a:gs pos="0">
                      <a:schemeClr val="tx1"/>
                    </a:gs>
                    <a:gs pos="86000">
                      <a:schemeClr val="tx1"/>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90000"/>
              <a:buFontTx/>
              <a:buBlip>
                <a:blip r:embed="rId2"/>
              </a:buBlip>
              <a:defRPr sz="2000" kern="1200">
                <a:gradFill>
                  <a:gsLst>
                    <a:gs pos="0">
                      <a:schemeClr val="tx1"/>
                    </a:gs>
                    <a:gs pos="86000">
                      <a:schemeClr val="tx1"/>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90000"/>
              <a:buFontTx/>
              <a:buBlip>
                <a:blip r:embed="rId2"/>
              </a:buBlip>
              <a:defRPr sz="2000" kern="1200">
                <a:gradFill>
                  <a:gsLst>
                    <a:gs pos="0">
                      <a:schemeClr val="tx1"/>
                    </a:gs>
                    <a:gs pos="86000">
                      <a:schemeClr val="tx1"/>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WIF </a:t>
            </a:r>
            <a:r>
              <a:rPr lang="en-US" sz="2400" dirty="0"/>
              <a:t>– Windows Identity Foundation</a:t>
            </a:r>
          </a:p>
          <a:p>
            <a:r>
              <a:rPr lang="en-US" sz="2400" dirty="0"/>
              <a:t>STS – Security Token Service</a:t>
            </a:r>
          </a:p>
          <a:p>
            <a:r>
              <a:rPr lang="en-US" sz="2400" dirty="0"/>
              <a:t>HDR – Home Realm Discovery</a:t>
            </a:r>
          </a:p>
          <a:p>
            <a:r>
              <a:rPr lang="en-US" sz="2400" dirty="0"/>
              <a:t>FP – Federation Provider</a:t>
            </a:r>
            <a:endParaRPr lang="en-US" sz="2800" dirty="0"/>
          </a:p>
        </p:txBody>
      </p:sp>
    </p:spTree>
    <p:extLst>
      <p:ext uri="{BB962C8B-B14F-4D97-AF65-F5344CB8AC3E}">
        <p14:creationId xmlns:p14="http://schemas.microsoft.com/office/powerpoint/2010/main" val="3772564921"/>
      </p:ext>
    </p:extLst>
  </p:cSld>
  <p:clrMapOvr>
    <a:masterClrMapping/>
  </p:clrMapOvr>
  <mc:AlternateContent xmlns:mc="http://schemas.openxmlformats.org/markup-compatibility/2006" xmlns:p14="http://schemas.microsoft.com/office/powerpoint/2010/main">
    <mc:Choice Requires="p14">
      <p:transition spd="med">
        <p14:ferris dir="l"/>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519116" y="456806"/>
            <a:ext cx="11149013" cy="609398"/>
          </a:xfrm>
        </p:spPr>
        <p:txBody>
          <a:bodyPr>
            <a:normAutofit/>
          </a:bodyPr>
          <a:lstStyle/>
          <a:p>
            <a:r>
              <a:rPr lang="en-US" sz="4400" dirty="0" smtClean="0"/>
              <a:t>Access Control Services (</a:t>
            </a:r>
            <a:r>
              <a:rPr lang="en-US" sz="4400" dirty="0" smtClean="0">
                <a:solidFill>
                  <a:srgbClr val="00B0F0"/>
                </a:solidFill>
              </a:rPr>
              <a:t>ACS</a:t>
            </a:r>
            <a:r>
              <a:rPr lang="en-US" sz="4400" dirty="0" smtClean="0"/>
              <a:t>)…</a:t>
            </a:r>
            <a:endParaRPr lang="en-US" sz="4400" dirty="0"/>
          </a:p>
        </p:txBody>
      </p:sp>
      <p:sp>
        <p:nvSpPr>
          <p:cNvPr id="5" name="Content Placeholder 3"/>
          <p:cNvSpPr>
            <a:spLocks noGrp="1"/>
          </p:cNvSpPr>
          <p:nvPr>
            <p:ph idx="1"/>
          </p:nvPr>
        </p:nvSpPr>
        <p:spPr>
          <a:xfrm>
            <a:off x="519113" y="1499624"/>
            <a:ext cx="8243887" cy="3939540"/>
          </a:xfrm>
        </p:spPr>
        <p:txBody>
          <a:bodyPr/>
          <a:lstStyle/>
          <a:p>
            <a:r>
              <a:rPr lang="en-US" dirty="0" smtClean="0"/>
              <a:t>Used to </a:t>
            </a:r>
            <a:r>
              <a:rPr lang="en-US" dirty="0" smtClean="0">
                <a:solidFill>
                  <a:srgbClr val="00B0F0"/>
                </a:solidFill>
              </a:rPr>
              <a:t>authenticate</a:t>
            </a:r>
            <a:r>
              <a:rPr lang="en-US" dirty="0" smtClean="0"/>
              <a:t> </a:t>
            </a:r>
            <a:r>
              <a:rPr lang="en-US" dirty="0"/>
              <a:t>and </a:t>
            </a:r>
            <a:r>
              <a:rPr lang="en-US" dirty="0">
                <a:solidFill>
                  <a:srgbClr val="00B0F0"/>
                </a:solidFill>
              </a:rPr>
              <a:t>authorize</a:t>
            </a:r>
            <a:r>
              <a:rPr lang="en-US" dirty="0"/>
              <a:t> users</a:t>
            </a:r>
          </a:p>
          <a:p>
            <a:r>
              <a:rPr lang="en-US" dirty="0"/>
              <a:t>Integration </a:t>
            </a:r>
            <a:r>
              <a:rPr lang="en-US" dirty="0" smtClean="0"/>
              <a:t>single sign on </a:t>
            </a:r>
            <a:r>
              <a:rPr lang="en-US" dirty="0"/>
              <a:t>and centralized authorization into your web applications</a:t>
            </a:r>
          </a:p>
          <a:p>
            <a:r>
              <a:rPr lang="en-US" dirty="0" smtClean="0">
                <a:solidFill>
                  <a:srgbClr val="00B0F0"/>
                </a:solidFill>
              </a:rPr>
              <a:t>Standards-based</a:t>
            </a:r>
            <a:r>
              <a:rPr lang="en-US" dirty="0" smtClean="0"/>
              <a:t> </a:t>
            </a:r>
            <a:r>
              <a:rPr lang="en-US" dirty="0"/>
              <a:t>identity providers</a:t>
            </a:r>
          </a:p>
          <a:p>
            <a:pPr lvl="1"/>
            <a:r>
              <a:rPr lang="en-US" sz="3200" dirty="0"/>
              <a:t>Enterprise directories (e.g. Active Directory Federation Server v2.0)</a:t>
            </a:r>
          </a:p>
          <a:p>
            <a:pPr lvl="1"/>
            <a:r>
              <a:rPr lang="en-US" sz="3200" dirty="0"/>
              <a:t>Web identities (e.g. Windows Live ID, Google, Yahoo!, and Facebook</a:t>
            </a:r>
            <a:r>
              <a:rPr lang="en-US" sz="3200" dirty="0" smtClean="0"/>
              <a:t>)</a:t>
            </a:r>
          </a:p>
        </p:txBody>
      </p:sp>
    </p:spTree>
    <p:extLst>
      <p:ext uri="{BB962C8B-B14F-4D97-AF65-F5344CB8AC3E}">
        <p14:creationId xmlns:p14="http://schemas.microsoft.com/office/powerpoint/2010/main" val="807815243"/>
      </p:ext>
    </p:extLst>
  </p:cSld>
  <p:clrMapOvr>
    <a:masterClrMapping/>
  </p:clrMapOvr>
  <mc:AlternateContent xmlns:mc="http://schemas.openxmlformats.org/markup-compatibility/2006" xmlns:p14="http://schemas.microsoft.com/office/powerpoint/2010/main">
    <mc:Choice Requires="p14">
      <p:transition spd="med">
        <p14:ferris dir="l"/>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a:stCxn id="6" idx="2"/>
          </p:cNvCxnSpPr>
          <p:nvPr/>
        </p:nvCxnSpPr>
        <p:spPr>
          <a:xfrm>
            <a:off x="800103" y="2486760"/>
            <a:ext cx="13139" cy="4020202"/>
          </a:xfrm>
          <a:prstGeom prst="line">
            <a:avLst/>
          </a:prstGeom>
          <a:noFill/>
          <a:ln w="9525" cap="flat" cmpd="sng" algn="ctr">
            <a:solidFill>
              <a:srgbClr val="000000">
                <a:shade val="95000"/>
                <a:satMod val="105000"/>
              </a:srgbClr>
            </a:solidFill>
            <a:prstDash val="solid"/>
          </a:ln>
          <a:effectLst/>
        </p:spPr>
      </p:cxnSp>
      <p:cxnSp>
        <p:nvCxnSpPr>
          <p:cNvPr id="3" name="Straight Connector 2"/>
          <p:cNvCxnSpPr>
            <a:stCxn id="7" idx="2"/>
          </p:cNvCxnSpPr>
          <p:nvPr/>
        </p:nvCxnSpPr>
        <p:spPr>
          <a:xfrm>
            <a:off x="3635266" y="2486754"/>
            <a:ext cx="0" cy="4020208"/>
          </a:xfrm>
          <a:prstGeom prst="line">
            <a:avLst/>
          </a:prstGeom>
          <a:noFill/>
          <a:ln w="9525" cap="flat" cmpd="sng" algn="ctr">
            <a:solidFill>
              <a:srgbClr val="000000">
                <a:shade val="95000"/>
                <a:satMod val="105000"/>
              </a:srgbClr>
            </a:solidFill>
            <a:prstDash val="solid"/>
          </a:ln>
          <a:effectLst/>
        </p:spPr>
      </p:cxnSp>
      <p:cxnSp>
        <p:nvCxnSpPr>
          <p:cNvPr id="4" name="Straight Connector 3"/>
          <p:cNvCxnSpPr>
            <a:stCxn id="8" idx="2"/>
          </p:cNvCxnSpPr>
          <p:nvPr/>
        </p:nvCxnSpPr>
        <p:spPr>
          <a:xfrm>
            <a:off x="6457293" y="2486771"/>
            <a:ext cx="0" cy="4020209"/>
          </a:xfrm>
          <a:prstGeom prst="line">
            <a:avLst/>
          </a:prstGeom>
          <a:noFill/>
          <a:ln w="9525" cap="flat" cmpd="sng" algn="ctr">
            <a:solidFill>
              <a:srgbClr val="000000">
                <a:shade val="95000"/>
                <a:satMod val="105000"/>
              </a:srgbClr>
            </a:solidFill>
            <a:prstDash val="solid"/>
          </a:ln>
          <a:effectLst/>
        </p:spPr>
      </p:cxnSp>
      <p:cxnSp>
        <p:nvCxnSpPr>
          <p:cNvPr id="5" name="Straight Connector 4"/>
          <p:cNvCxnSpPr>
            <a:stCxn id="9" idx="2"/>
          </p:cNvCxnSpPr>
          <p:nvPr/>
        </p:nvCxnSpPr>
        <p:spPr>
          <a:xfrm>
            <a:off x="8263321" y="2486754"/>
            <a:ext cx="0" cy="4025466"/>
          </a:xfrm>
          <a:prstGeom prst="line">
            <a:avLst/>
          </a:prstGeom>
          <a:noFill/>
          <a:ln w="9525" cap="flat" cmpd="sng" algn="ctr">
            <a:solidFill>
              <a:srgbClr val="000000">
                <a:shade val="95000"/>
                <a:satMod val="105000"/>
              </a:srgbClr>
            </a:solidFill>
            <a:prstDash val="solid"/>
          </a:ln>
          <a:effectLst/>
        </p:spPr>
      </p:cxnSp>
      <p:sp>
        <p:nvSpPr>
          <p:cNvPr id="6" name="Rounded Rectangle 5"/>
          <p:cNvSpPr/>
          <p:nvPr/>
        </p:nvSpPr>
        <p:spPr bwMode="auto">
          <a:xfrm>
            <a:off x="144782" y="1588129"/>
            <a:ext cx="1310640" cy="898635"/>
          </a:xfrm>
          <a:prstGeom prst="round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smtClean="0">
                <a:ln>
                  <a:noFill/>
                </a:ln>
                <a:solidFill>
                  <a:srgbClr val="000000"/>
                </a:solidFill>
                <a:effectLst/>
                <a:uLnTx/>
                <a:uFillTx/>
                <a:latin typeface="Segoe UI"/>
                <a:ea typeface="+mn-ea"/>
                <a:cs typeface="+mn-cs"/>
              </a:rPr>
              <a:t>Browser</a:t>
            </a:r>
          </a:p>
        </p:txBody>
      </p:sp>
      <p:sp>
        <p:nvSpPr>
          <p:cNvPr id="7" name="Rounded Rectangle 6"/>
          <p:cNvSpPr/>
          <p:nvPr/>
        </p:nvSpPr>
        <p:spPr bwMode="auto">
          <a:xfrm>
            <a:off x="2868011" y="1588129"/>
            <a:ext cx="1534510" cy="898635"/>
          </a:xfrm>
          <a:prstGeom prst="round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smtClean="0">
                <a:ln>
                  <a:noFill/>
                </a:ln>
                <a:solidFill>
                  <a:srgbClr val="000000"/>
                </a:solidFill>
                <a:effectLst/>
                <a:uLnTx/>
                <a:uFillTx/>
                <a:latin typeface="Segoe UI"/>
                <a:ea typeface="+mn-ea"/>
                <a:cs typeface="+mn-cs"/>
              </a:rPr>
              <a:t>Identity Provider</a:t>
            </a:r>
          </a:p>
        </p:txBody>
      </p:sp>
      <p:sp>
        <p:nvSpPr>
          <p:cNvPr id="8" name="Rounded Rectangle 7"/>
          <p:cNvSpPr/>
          <p:nvPr/>
        </p:nvSpPr>
        <p:spPr bwMode="auto">
          <a:xfrm>
            <a:off x="5690038" y="1588129"/>
            <a:ext cx="1534510" cy="898635"/>
          </a:xfrm>
          <a:prstGeom prst="round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smtClean="0">
                <a:ln>
                  <a:noFill/>
                </a:ln>
                <a:solidFill>
                  <a:srgbClr val="000000"/>
                </a:solidFill>
                <a:effectLst/>
                <a:uLnTx/>
                <a:uFillTx/>
                <a:latin typeface="Segoe UI"/>
                <a:ea typeface="+mn-ea"/>
                <a:cs typeface="+mn-cs"/>
              </a:rPr>
              <a:t>Access Control</a:t>
            </a:r>
          </a:p>
        </p:txBody>
      </p:sp>
      <p:sp>
        <p:nvSpPr>
          <p:cNvPr id="9" name="Rounded Rectangle 8"/>
          <p:cNvSpPr/>
          <p:nvPr/>
        </p:nvSpPr>
        <p:spPr bwMode="auto">
          <a:xfrm>
            <a:off x="7496066" y="1588129"/>
            <a:ext cx="1534510" cy="898635"/>
          </a:xfrm>
          <a:prstGeom prst="round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smtClean="0">
                <a:ln>
                  <a:noFill/>
                </a:ln>
                <a:solidFill>
                  <a:srgbClr val="000000"/>
                </a:solidFill>
                <a:effectLst/>
                <a:uLnTx/>
                <a:uFillTx/>
                <a:latin typeface="Segoe UI"/>
                <a:ea typeface="+mn-ea"/>
                <a:cs typeface="+mn-cs"/>
              </a:rPr>
              <a:t>Application</a:t>
            </a:r>
          </a:p>
        </p:txBody>
      </p:sp>
      <p:cxnSp>
        <p:nvCxnSpPr>
          <p:cNvPr id="10" name="Straight Arrow Connector 9"/>
          <p:cNvCxnSpPr/>
          <p:nvPr/>
        </p:nvCxnSpPr>
        <p:spPr>
          <a:xfrm>
            <a:off x="813240" y="2849361"/>
            <a:ext cx="7469689" cy="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1" name="Straight Arrow Connector 10"/>
          <p:cNvCxnSpPr/>
          <p:nvPr/>
        </p:nvCxnSpPr>
        <p:spPr>
          <a:xfrm>
            <a:off x="813243" y="3826123"/>
            <a:ext cx="2822027" cy="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2" name="Straight Arrow Connector 11"/>
          <p:cNvCxnSpPr/>
          <p:nvPr/>
        </p:nvCxnSpPr>
        <p:spPr>
          <a:xfrm>
            <a:off x="813240" y="4802885"/>
            <a:ext cx="5644054" cy="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3" name="Straight Arrow Connector 12"/>
          <p:cNvCxnSpPr/>
          <p:nvPr/>
        </p:nvCxnSpPr>
        <p:spPr>
          <a:xfrm>
            <a:off x="813243" y="5779647"/>
            <a:ext cx="7450081" cy="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4" name="Straight Arrow Connector 13"/>
          <p:cNvCxnSpPr/>
          <p:nvPr/>
        </p:nvCxnSpPr>
        <p:spPr>
          <a:xfrm flipH="1">
            <a:off x="813243" y="3337742"/>
            <a:ext cx="7450081" cy="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5" name="Straight Arrow Connector 14"/>
          <p:cNvCxnSpPr/>
          <p:nvPr/>
        </p:nvCxnSpPr>
        <p:spPr>
          <a:xfrm flipH="1">
            <a:off x="813243" y="4314504"/>
            <a:ext cx="2822027" cy="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6" name="Straight Arrow Connector 15"/>
          <p:cNvCxnSpPr/>
          <p:nvPr/>
        </p:nvCxnSpPr>
        <p:spPr>
          <a:xfrm flipH="1">
            <a:off x="813244" y="5291266"/>
            <a:ext cx="5644052" cy="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7" name="Straight Arrow Connector 16"/>
          <p:cNvCxnSpPr/>
          <p:nvPr/>
        </p:nvCxnSpPr>
        <p:spPr>
          <a:xfrm flipH="1" flipV="1">
            <a:off x="813243" y="6268028"/>
            <a:ext cx="7450081" cy="6"/>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18" name="TextBox 17"/>
          <p:cNvSpPr txBox="1"/>
          <p:nvPr/>
        </p:nvSpPr>
        <p:spPr>
          <a:xfrm>
            <a:off x="1801219" y="3931821"/>
            <a:ext cx="846081"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0070C0"/>
                </a:solidFill>
                <a:effectLst/>
                <a:uLnTx/>
                <a:uFillTx/>
                <a:latin typeface="Segoe Light" pitchFamily="34" charset="0"/>
              </a:rPr>
              <a:t>3. Login</a:t>
            </a:r>
          </a:p>
        </p:txBody>
      </p:sp>
      <p:sp>
        <p:nvSpPr>
          <p:cNvPr id="19" name="TextBox 18"/>
          <p:cNvSpPr txBox="1"/>
          <p:nvPr/>
        </p:nvSpPr>
        <p:spPr>
          <a:xfrm>
            <a:off x="1006043" y="4420206"/>
            <a:ext cx="2436424" cy="215444"/>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0070C0"/>
                </a:solidFill>
                <a:effectLst/>
                <a:uLnTx/>
                <a:uFillTx/>
                <a:latin typeface="Segoe Light" pitchFamily="34" charset="0"/>
              </a:rPr>
              <a:t>5. Redirect to AC service</a:t>
            </a:r>
          </a:p>
        </p:txBody>
      </p:sp>
      <p:sp>
        <p:nvSpPr>
          <p:cNvPr id="20" name="TextBox 19"/>
          <p:cNvSpPr txBox="1"/>
          <p:nvPr/>
        </p:nvSpPr>
        <p:spPr>
          <a:xfrm>
            <a:off x="8022572" y="5482120"/>
            <a:ext cx="1276898" cy="430887"/>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0070C0"/>
                </a:solidFill>
                <a:effectLst/>
                <a:uLnTx/>
                <a:uFillTx/>
                <a:latin typeface="Segoe Light" pitchFamily="34" charset="0"/>
              </a:rPr>
              <a:t>10. Validate</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70C0"/>
                </a:solidFill>
                <a:effectLst/>
                <a:uLnTx/>
                <a:uFillTx/>
                <a:latin typeface="Segoe Light" pitchFamily="34" charset="0"/>
              </a:rPr>
              <a:t> </a:t>
            </a:r>
            <a:r>
              <a:rPr kumimoji="0" lang="en-US" sz="1400" b="0" i="0" u="none" strike="noStrike" kern="0" cap="none" spc="0" normalizeH="0" baseline="0" noProof="0" dirty="0" smtClean="0">
                <a:ln>
                  <a:noFill/>
                </a:ln>
                <a:solidFill>
                  <a:srgbClr val="0070C0"/>
                </a:solidFill>
                <a:effectLst/>
                <a:uLnTx/>
                <a:uFillTx/>
                <a:latin typeface="Segoe Light" pitchFamily="34" charset="0"/>
              </a:rPr>
              <a:t>     Token</a:t>
            </a:r>
          </a:p>
        </p:txBody>
      </p:sp>
      <p:sp>
        <p:nvSpPr>
          <p:cNvPr id="21" name="TextBox 20"/>
          <p:cNvSpPr txBox="1"/>
          <p:nvPr/>
        </p:nvSpPr>
        <p:spPr>
          <a:xfrm>
            <a:off x="4150002" y="2955063"/>
            <a:ext cx="1983822" cy="215444"/>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0070C0"/>
                </a:solidFill>
                <a:effectLst/>
                <a:uLnTx/>
                <a:uFillTx/>
                <a:latin typeface="Segoe Light" pitchFamily="34" charset="0"/>
              </a:rPr>
              <a:t>1. Request Resource</a:t>
            </a:r>
          </a:p>
        </p:txBody>
      </p:sp>
      <p:sp>
        <p:nvSpPr>
          <p:cNvPr id="22" name="TextBox 21"/>
          <p:cNvSpPr txBox="1"/>
          <p:nvPr/>
        </p:nvSpPr>
        <p:spPr>
          <a:xfrm>
            <a:off x="3667845" y="3443440"/>
            <a:ext cx="2948151" cy="215444"/>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0070C0"/>
                </a:solidFill>
                <a:effectLst/>
                <a:uLnTx/>
                <a:uFillTx/>
                <a:latin typeface="Segoe Light" pitchFamily="34" charset="0"/>
              </a:rPr>
              <a:t>2. Redirect to Identity Provider</a:t>
            </a:r>
          </a:p>
        </p:txBody>
      </p:sp>
      <p:sp>
        <p:nvSpPr>
          <p:cNvPr id="23" name="TextBox 22"/>
          <p:cNvSpPr txBox="1"/>
          <p:nvPr/>
        </p:nvSpPr>
        <p:spPr>
          <a:xfrm>
            <a:off x="4060289" y="3826998"/>
            <a:ext cx="2948151" cy="430887"/>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0070C0"/>
                </a:solidFill>
                <a:effectLst/>
                <a:uLnTx/>
                <a:uFillTx/>
                <a:latin typeface="Segoe Light" pitchFamily="34" charset="0"/>
              </a:rPr>
              <a:t>4. Authenticate &amp;</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70C0"/>
                </a:solidFill>
                <a:effectLst/>
                <a:uLnTx/>
                <a:uFillTx/>
                <a:latin typeface="Segoe Light" pitchFamily="34" charset="0"/>
              </a:rPr>
              <a:t> </a:t>
            </a:r>
            <a:r>
              <a:rPr kumimoji="0" lang="en-US" sz="1400" b="0" i="0" u="none" strike="noStrike" kern="0" cap="none" spc="0" normalizeH="0" baseline="0" noProof="0" dirty="0" smtClean="0">
                <a:ln>
                  <a:noFill/>
                </a:ln>
                <a:solidFill>
                  <a:srgbClr val="0070C0"/>
                </a:solidFill>
                <a:effectLst/>
                <a:uLnTx/>
                <a:uFillTx/>
                <a:latin typeface="Segoe Light" pitchFamily="34" charset="0"/>
              </a:rPr>
              <a:t>   Issue Token</a:t>
            </a:r>
          </a:p>
        </p:txBody>
      </p:sp>
      <p:sp>
        <p:nvSpPr>
          <p:cNvPr id="24" name="TextBox 23"/>
          <p:cNvSpPr txBox="1"/>
          <p:nvPr/>
        </p:nvSpPr>
        <p:spPr>
          <a:xfrm>
            <a:off x="2292418" y="4908586"/>
            <a:ext cx="2685717"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0070C0"/>
                </a:solidFill>
                <a:effectLst/>
                <a:uLnTx/>
                <a:uFillTx/>
                <a:latin typeface="Segoe Light" pitchFamily="34" charset="0"/>
              </a:rPr>
              <a:t>     6. Send Token to ACS</a:t>
            </a:r>
          </a:p>
        </p:txBody>
      </p:sp>
      <p:sp>
        <p:nvSpPr>
          <p:cNvPr id="25" name="TextBox 24"/>
          <p:cNvSpPr txBox="1"/>
          <p:nvPr/>
        </p:nvSpPr>
        <p:spPr>
          <a:xfrm>
            <a:off x="6869589" y="4511102"/>
            <a:ext cx="1795069" cy="646331"/>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0070C0"/>
                </a:solidFill>
                <a:effectLst/>
                <a:uLnTx/>
                <a:uFillTx/>
                <a:latin typeface="Segoe Light" pitchFamily="34" charset="0"/>
              </a:rPr>
              <a:t>7. Validate Token, Run Rules Engine,</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70C0"/>
                </a:solidFill>
                <a:effectLst/>
                <a:uLnTx/>
                <a:uFillTx/>
                <a:latin typeface="Segoe Light" pitchFamily="34" charset="0"/>
              </a:rPr>
              <a:t> </a:t>
            </a:r>
            <a:r>
              <a:rPr kumimoji="0" lang="en-US" sz="1400" b="0" i="0" u="none" strike="noStrike" kern="0" cap="none" spc="0" normalizeH="0" baseline="0" noProof="0" dirty="0" smtClean="0">
                <a:ln>
                  <a:noFill/>
                </a:ln>
                <a:solidFill>
                  <a:srgbClr val="0070C0"/>
                </a:solidFill>
                <a:effectLst/>
                <a:uLnTx/>
                <a:uFillTx/>
                <a:latin typeface="Segoe Light" pitchFamily="34" charset="0"/>
              </a:rPr>
              <a:t>   Issue Token</a:t>
            </a:r>
          </a:p>
        </p:txBody>
      </p:sp>
      <p:sp>
        <p:nvSpPr>
          <p:cNvPr id="26" name="TextBox 25"/>
          <p:cNvSpPr txBox="1"/>
          <p:nvPr/>
        </p:nvSpPr>
        <p:spPr>
          <a:xfrm>
            <a:off x="2039510" y="5396967"/>
            <a:ext cx="3191531"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0070C0"/>
                </a:solidFill>
                <a:effectLst/>
                <a:uLnTx/>
                <a:uFillTx/>
                <a:latin typeface="Segoe Light" pitchFamily="34" charset="0"/>
              </a:rPr>
              <a:t>8. Redirect to RP with ACS Token</a:t>
            </a:r>
          </a:p>
        </p:txBody>
      </p:sp>
      <p:sp>
        <p:nvSpPr>
          <p:cNvPr id="27" name="TextBox 26"/>
          <p:cNvSpPr txBox="1"/>
          <p:nvPr/>
        </p:nvSpPr>
        <p:spPr>
          <a:xfrm>
            <a:off x="3432019" y="5885348"/>
            <a:ext cx="3419805"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0070C0"/>
                </a:solidFill>
                <a:effectLst/>
                <a:uLnTx/>
                <a:uFillTx/>
                <a:latin typeface="Segoe Light" pitchFamily="34" charset="0"/>
              </a:rPr>
              <a:t>9. Send ACS Token to Relying Party</a:t>
            </a:r>
          </a:p>
        </p:txBody>
      </p:sp>
      <p:sp>
        <p:nvSpPr>
          <p:cNvPr id="28" name="TextBox 27"/>
          <p:cNvSpPr txBox="1"/>
          <p:nvPr/>
        </p:nvSpPr>
        <p:spPr>
          <a:xfrm>
            <a:off x="3354474" y="6373729"/>
            <a:ext cx="338361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0070C0"/>
                </a:solidFill>
                <a:effectLst/>
                <a:uLnTx/>
                <a:uFillTx/>
                <a:latin typeface="Segoe Light" pitchFamily="34" charset="0"/>
              </a:rPr>
              <a:t>11. Return resource representation</a:t>
            </a:r>
          </a:p>
        </p:txBody>
      </p:sp>
      <p:grpSp>
        <p:nvGrpSpPr>
          <p:cNvPr id="29" name="Group 28"/>
          <p:cNvGrpSpPr/>
          <p:nvPr/>
        </p:nvGrpSpPr>
        <p:grpSpPr>
          <a:xfrm>
            <a:off x="3651146" y="3826127"/>
            <a:ext cx="302287" cy="488381"/>
            <a:chOff x="4597291" y="3704203"/>
            <a:chExt cx="460484" cy="488381"/>
          </a:xfrm>
        </p:grpSpPr>
        <p:cxnSp>
          <p:nvCxnSpPr>
            <p:cNvPr id="30" name="Elbow Connector 29"/>
            <p:cNvCxnSpPr/>
            <p:nvPr/>
          </p:nvCxnSpPr>
          <p:spPr>
            <a:xfrm>
              <a:off x="4597291" y="3704203"/>
              <a:ext cx="460483" cy="432028"/>
            </a:xfrm>
            <a:prstGeom prst="bentConnector3">
              <a:avLst>
                <a:gd name="adj1" fmla="val 100161"/>
              </a:avLst>
            </a:prstGeom>
            <a:ln/>
          </p:spPr>
          <p:style>
            <a:lnRef idx="3">
              <a:schemeClr val="accent3"/>
            </a:lnRef>
            <a:fillRef idx="0">
              <a:schemeClr val="accent3"/>
            </a:fillRef>
            <a:effectRef idx="2">
              <a:schemeClr val="accent3"/>
            </a:effectRef>
            <a:fontRef idx="minor">
              <a:schemeClr val="tx1"/>
            </a:fontRef>
          </p:style>
        </p:cxnSp>
        <p:cxnSp>
          <p:nvCxnSpPr>
            <p:cNvPr id="31" name="Elbow Connector 30"/>
            <p:cNvCxnSpPr/>
            <p:nvPr/>
          </p:nvCxnSpPr>
          <p:spPr>
            <a:xfrm rot="10800000" flipV="1">
              <a:off x="4597292" y="4115428"/>
              <a:ext cx="460483" cy="77156"/>
            </a:xfrm>
            <a:prstGeom prst="bentConnector3">
              <a:avLst>
                <a:gd name="adj1" fmla="val -160"/>
              </a:avLst>
            </a:prstGeom>
            <a:ln>
              <a:tailEnd type="arrow"/>
            </a:ln>
          </p:spPr>
          <p:style>
            <a:lnRef idx="3">
              <a:schemeClr val="accent3"/>
            </a:lnRef>
            <a:fillRef idx="0">
              <a:schemeClr val="accent3"/>
            </a:fillRef>
            <a:effectRef idx="2">
              <a:schemeClr val="accent3"/>
            </a:effectRef>
            <a:fontRef idx="minor">
              <a:schemeClr val="tx1"/>
            </a:fontRef>
          </p:style>
        </p:cxnSp>
      </p:grpSp>
      <p:grpSp>
        <p:nvGrpSpPr>
          <p:cNvPr id="32" name="Group 31"/>
          <p:cNvGrpSpPr/>
          <p:nvPr/>
        </p:nvGrpSpPr>
        <p:grpSpPr>
          <a:xfrm>
            <a:off x="6466823" y="4802902"/>
            <a:ext cx="302287" cy="488381"/>
            <a:chOff x="4597291" y="3704203"/>
            <a:chExt cx="460484" cy="488381"/>
          </a:xfrm>
        </p:grpSpPr>
        <p:cxnSp>
          <p:nvCxnSpPr>
            <p:cNvPr id="33" name="Elbow Connector 32"/>
            <p:cNvCxnSpPr/>
            <p:nvPr/>
          </p:nvCxnSpPr>
          <p:spPr>
            <a:xfrm>
              <a:off x="4597291" y="3704203"/>
              <a:ext cx="460483" cy="432028"/>
            </a:xfrm>
            <a:prstGeom prst="bentConnector3">
              <a:avLst>
                <a:gd name="adj1" fmla="val 100161"/>
              </a:avLst>
            </a:prstGeom>
            <a:ln/>
          </p:spPr>
          <p:style>
            <a:lnRef idx="3">
              <a:schemeClr val="accent3"/>
            </a:lnRef>
            <a:fillRef idx="0">
              <a:schemeClr val="accent3"/>
            </a:fillRef>
            <a:effectRef idx="2">
              <a:schemeClr val="accent3"/>
            </a:effectRef>
            <a:fontRef idx="minor">
              <a:schemeClr val="tx1"/>
            </a:fontRef>
          </p:style>
        </p:cxnSp>
        <p:cxnSp>
          <p:nvCxnSpPr>
            <p:cNvPr id="34" name="Elbow Connector 33"/>
            <p:cNvCxnSpPr/>
            <p:nvPr/>
          </p:nvCxnSpPr>
          <p:spPr>
            <a:xfrm rot="10800000" flipV="1">
              <a:off x="4597292" y="4115428"/>
              <a:ext cx="460483" cy="77156"/>
            </a:xfrm>
            <a:prstGeom prst="bentConnector3">
              <a:avLst>
                <a:gd name="adj1" fmla="val -160"/>
              </a:avLst>
            </a:prstGeom>
            <a:ln>
              <a:tailEnd type="arrow"/>
            </a:ln>
          </p:spPr>
          <p:style>
            <a:lnRef idx="3">
              <a:schemeClr val="accent3"/>
            </a:lnRef>
            <a:fillRef idx="0">
              <a:schemeClr val="accent3"/>
            </a:fillRef>
            <a:effectRef idx="2">
              <a:schemeClr val="accent3"/>
            </a:effectRef>
            <a:fontRef idx="minor">
              <a:schemeClr val="tx1"/>
            </a:fontRef>
          </p:style>
        </p:cxnSp>
      </p:grpSp>
      <p:grpSp>
        <p:nvGrpSpPr>
          <p:cNvPr id="35" name="Group 34"/>
          <p:cNvGrpSpPr/>
          <p:nvPr/>
        </p:nvGrpSpPr>
        <p:grpSpPr>
          <a:xfrm>
            <a:off x="7961035" y="5779660"/>
            <a:ext cx="302287" cy="488381"/>
            <a:chOff x="4597291" y="3704203"/>
            <a:chExt cx="460484" cy="488381"/>
          </a:xfrm>
        </p:grpSpPr>
        <p:cxnSp>
          <p:nvCxnSpPr>
            <p:cNvPr id="36" name="Elbow Connector 35"/>
            <p:cNvCxnSpPr/>
            <p:nvPr/>
          </p:nvCxnSpPr>
          <p:spPr>
            <a:xfrm>
              <a:off x="4597291" y="3704203"/>
              <a:ext cx="460483" cy="432028"/>
            </a:xfrm>
            <a:prstGeom prst="bentConnector3">
              <a:avLst>
                <a:gd name="adj1" fmla="val 100161"/>
              </a:avLst>
            </a:prstGeom>
            <a:ln/>
          </p:spPr>
          <p:style>
            <a:lnRef idx="3">
              <a:schemeClr val="accent3"/>
            </a:lnRef>
            <a:fillRef idx="0">
              <a:schemeClr val="accent3"/>
            </a:fillRef>
            <a:effectRef idx="2">
              <a:schemeClr val="accent3"/>
            </a:effectRef>
            <a:fontRef idx="minor">
              <a:schemeClr val="tx1"/>
            </a:fontRef>
          </p:style>
        </p:cxnSp>
        <p:cxnSp>
          <p:nvCxnSpPr>
            <p:cNvPr id="37" name="Elbow Connector 36"/>
            <p:cNvCxnSpPr/>
            <p:nvPr/>
          </p:nvCxnSpPr>
          <p:spPr>
            <a:xfrm rot="10800000" flipV="1">
              <a:off x="4597292" y="4115428"/>
              <a:ext cx="460483" cy="77156"/>
            </a:xfrm>
            <a:prstGeom prst="bentConnector3">
              <a:avLst>
                <a:gd name="adj1" fmla="val -160"/>
              </a:avLst>
            </a:prstGeom>
            <a:ln>
              <a:tailEnd type="arrow"/>
            </a:ln>
          </p:spPr>
          <p:style>
            <a:lnRef idx="3">
              <a:schemeClr val="accent3"/>
            </a:lnRef>
            <a:fillRef idx="0">
              <a:schemeClr val="accent3"/>
            </a:fillRef>
            <a:effectRef idx="2">
              <a:schemeClr val="accent3"/>
            </a:effectRef>
            <a:fontRef idx="minor">
              <a:schemeClr val="tx1"/>
            </a:fontRef>
          </p:style>
        </p:cxnSp>
      </p:grpSp>
      <p:sp>
        <p:nvSpPr>
          <p:cNvPr id="38" name="Title 114"/>
          <p:cNvSpPr>
            <a:spLocks noGrp="1"/>
          </p:cNvSpPr>
          <p:nvPr>
            <p:ph type="title"/>
          </p:nvPr>
        </p:nvSpPr>
        <p:spPr/>
        <p:txBody>
          <a:bodyPr>
            <a:normAutofit/>
          </a:bodyPr>
          <a:lstStyle/>
          <a:p>
            <a:r>
              <a:rPr lang="en-US" sz="4400" dirty="0" smtClean="0"/>
              <a:t>Access Control Website </a:t>
            </a:r>
            <a:r>
              <a:rPr lang="en-US" sz="4400" dirty="0" smtClean="0">
                <a:solidFill>
                  <a:srgbClr val="00B0F0"/>
                </a:solidFill>
              </a:rPr>
              <a:t>Sequence</a:t>
            </a:r>
            <a:endParaRPr lang="en-US" sz="4400" dirty="0">
              <a:solidFill>
                <a:srgbClr val="00B0F0"/>
              </a:solidFill>
            </a:endParaRPr>
          </a:p>
        </p:txBody>
      </p:sp>
      <p:pic>
        <p:nvPicPr>
          <p:cNvPr id="39" name="Picture 38" descr="C:\Users\wwegner\Desktop\WinAzurePltfrm_AppFabric_rgb.pn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6861640" y="1645923"/>
            <a:ext cx="293595" cy="2948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68384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500"/>
                                        <p:tgtEl>
                                          <p:spTgt spid="24"/>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500"/>
                                        <p:tgtEl>
                                          <p:spTgt spid="3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fade">
                                      <p:cBhvr>
                                        <p:cTn id="71" dur="500"/>
                                        <p:tgtEl>
                                          <p:spTgt spid="13"/>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fade">
                                      <p:cBhvr>
                                        <p:cTn id="74" dur="500"/>
                                        <p:tgtEl>
                                          <p:spTgt spid="27"/>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fade">
                                      <p:cBhvr>
                                        <p:cTn id="79" dur="500"/>
                                        <p:tgtEl>
                                          <p:spTgt spid="35"/>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fade">
                                      <p:cBhvr>
                                        <p:cTn id="82" dur="500"/>
                                        <p:tgtEl>
                                          <p:spTgt spid="20"/>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fade">
                                      <p:cBhvr>
                                        <p:cTn id="87" dur="500"/>
                                        <p:tgtEl>
                                          <p:spTgt spid="17"/>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fade">
                                      <p:cBhvr>
                                        <p:cTn id="9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p:bldP spid="25" grpId="0"/>
      <p:bldP spid="26" grpId="0"/>
      <p:bldP spid="27" grpId="0"/>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a:spLocks noGrp="1"/>
          </p:cNvSpPr>
          <p:nvPr>
            <p:ph type="title"/>
          </p:nvPr>
        </p:nvSpPr>
        <p:spPr/>
        <p:txBody>
          <a:bodyPr/>
          <a:lstStyle/>
          <a:p>
            <a:r>
              <a:rPr lang="en-US" dirty="0" smtClean="0"/>
              <a:t>Access Control </a:t>
            </a:r>
            <a:r>
              <a:rPr lang="en-US" dirty="0" smtClean="0">
                <a:solidFill>
                  <a:srgbClr val="00B0F0"/>
                </a:solidFill>
              </a:rPr>
              <a:t>Features</a:t>
            </a:r>
            <a:endParaRPr lang="en-US" dirty="0">
              <a:solidFill>
                <a:srgbClr val="00B0F0"/>
              </a:solidFill>
            </a:endParaRPr>
          </a:p>
        </p:txBody>
      </p:sp>
      <p:sp>
        <p:nvSpPr>
          <p:cNvPr id="3" name="Content Placeholder 3"/>
          <p:cNvSpPr>
            <a:spLocks noGrp="1"/>
          </p:cNvSpPr>
          <p:nvPr>
            <p:ph idx="1"/>
          </p:nvPr>
        </p:nvSpPr>
        <p:spPr>
          <a:xfrm>
            <a:off x="389436" y="1447800"/>
            <a:ext cx="8363938" cy="4819781"/>
          </a:xfrm>
        </p:spPr>
        <p:txBody>
          <a:bodyPr/>
          <a:lstStyle/>
          <a:p>
            <a:r>
              <a:rPr lang="en-US" sz="2800" dirty="0" smtClean="0"/>
              <a:t>Integrates with Windows Identity Foundation (</a:t>
            </a:r>
            <a:r>
              <a:rPr lang="en-US" sz="2800" dirty="0" smtClean="0">
                <a:solidFill>
                  <a:schemeClr val="tx1"/>
                </a:solidFill>
              </a:rPr>
              <a:t>WIF</a:t>
            </a:r>
            <a:r>
              <a:rPr lang="en-US" sz="2800" dirty="0" smtClean="0"/>
              <a:t>) tooling</a:t>
            </a:r>
          </a:p>
          <a:p>
            <a:r>
              <a:rPr lang="en-US" sz="2800" dirty="0" smtClean="0">
                <a:solidFill>
                  <a:srgbClr val="00B0F0"/>
                </a:solidFill>
              </a:rPr>
              <a:t>Claims-based</a:t>
            </a:r>
            <a:r>
              <a:rPr lang="en-US" sz="2800" dirty="0" smtClean="0"/>
              <a:t> access control</a:t>
            </a:r>
          </a:p>
          <a:p>
            <a:r>
              <a:rPr lang="en-US" sz="2800" dirty="0" smtClean="0"/>
              <a:t>Support for </a:t>
            </a:r>
            <a:r>
              <a:rPr lang="en-US" sz="2800" dirty="0" err="1" smtClean="0"/>
              <a:t>OAuth</a:t>
            </a:r>
            <a:r>
              <a:rPr lang="en-US" sz="2800" dirty="0" smtClean="0"/>
              <a:t> WRAP, WS-Trust, and WS-Federation </a:t>
            </a:r>
          </a:p>
          <a:p>
            <a:r>
              <a:rPr lang="en-US" sz="2800" dirty="0" smtClean="0"/>
              <a:t>Support for the SAML 1.1, SAML 2.0, and Simple Web Token </a:t>
            </a:r>
            <a:r>
              <a:rPr lang="en-US" sz="2800" dirty="0" smtClean="0">
                <a:solidFill>
                  <a:srgbClr val="00B0F0"/>
                </a:solidFill>
              </a:rPr>
              <a:t>formats</a:t>
            </a:r>
          </a:p>
          <a:p>
            <a:r>
              <a:rPr lang="en-US" sz="2800" dirty="0" smtClean="0"/>
              <a:t>Integrated and customizable Home Realm Discovery</a:t>
            </a:r>
          </a:p>
          <a:p>
            <a:r>
              <a:rPr lang="en-US" sz="2800" dirty="0" err="1" smtClean="0">
                <a:solidFill>
                  <a:srgbClr val="00B0F0"/>
                </a:solidFill>
              </a:rPr>
              <a:t>OData</a:t>
            </a:r>
            <a:r>
              <a:rPr lang="en-US" sz="2800" dirty="0" smtClean="0">
                <a:solidFill>
                  <a:srgbClr val="00B0F0"/>
                </a:solidFill>
              </a:rPr>
              <a:t>-based</a:t>
            </a:r>
            <a:r>
              <a:rPr lang="en-US" sz="2800" dirty="0" smtClean="0"/>
              <a:t> Management Service to ACS configuration</a:t>
            </a:r>
            <a:endParaRPr lang="en-US" sz="2800" dirty="0"/>
          </a:p>
        </p:txBody>
      </p:sp>
    </p:spTree>
    <p:extLst>
      <p:ext uri="{BB962C8B-B14F-4D97-AF65-F5344CB8AC3E}">
        <p14:creationId xmlns:p14="http://schemas.microsoft.com/office/powerpoint/2010/main" val="1716730767"/>
      </p:ext>
    </p:extLst>
  </p:cSld>
  <p:clrMapOvr>
    <a:masterClrMapping/>
  </p:clrMapOvr>
  <mc:AlternateContent xmlns:mc="http://schemas.openxmlformats.org/markup-compatibility/2006" xmlns:p14="http://schemas.microsoft.com/office/powerpoint/2010/main">
    <mc:Choice Requires="p14">
      <p:transition spd="med">
        <p14:ferris dir="l"/>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F0"/>
                </a:solidFill>
              </a:rPr>
              <a:t>Configuring</a:t>
            </a:r>
            <a:r>
              <a:rPr lang="en-US" dirty="0" smtClean="0"/>
              <a:t> ACS</a:t>
            </a:r>
            <a:endParaRPr lang="en-US" dirty="0"/>
          </a:p>
        </p:txBody>
      </p:sp>
      <p:sp>
        <p:nvSpPr>
          <p:cNvPr id="3" name="Content Placeholder 2"/>
          <p:cNvSpPr>
            <a:spLocks noGrp="1"/>
          </p:cNvSpPr>
          <p:nvPr>
            <p:ph idx="1"/>
          </p:nvPr>
        </p:nvSpPr>
        <p:spPr>
          <a:xfrm>
            <a:off x="314325" y="1471910"/>
            <a:ext cx="8829675" cy="3841052"/>
          </a:xfrm>
        </p:spPr>
        <p:txBody>
          <a:bodyPr/>
          <a:lstStyle/>
          <a:p>
            <a:r>
              <a:rPr lang="en-US" sz="2800" dirty="0" smtClean="0">
                <a:solidFill>
                  <a:srgbClr val="00B0F0"/>
                </a:solidFill>
              </a:rPr>
              <a:t>Provision</a:t>
            </a:r>
            <a:r>
              <a:rPr lang="en-US" sz="2800" dirty="0" smtClean="0"/>
              <a:t> your namespace in management portal</a:t>
            </a:r>
          </a:p>
          <a:p>
            <a:pPr lvl="1"/>
            <a:r>
              <a:rPr lang="en-US" sz="2400" dirty="0" smtClean="0"/>
              <a:t>Create from: </a:t>
            </a:r>
            <a:r>
              <a:rPr lang="en-US" sz="2400" dirty="0" smtClean="0">
                <a:hlinkClick r:id="rId2"/>
              </a:rPr>
              <a:t>http://windows.azure.com</a:t>
            </a:r>
            <a:r>
              <a:rPr lang="en-US" sz="2400" dirty="0" smtClean="0"/>
              <a:t> </a:t>
            </a:r>
          </a:p>
          <a:p>
            <a:pPr lvl="1"/>
            <a:r>
              <a:rPr lang="en-US" sz="2400" dirty="0" smtClean="0"/>
              <a:t>Manage: </a:t>
            </a:r>
            <a:r>
              <a:rPr lang="en-US" sz="2400" dirty="0" smtClean="0">
                <a:hlinkClick r:id="rId3"/>
              </a:rPr>
              <a:t>https://&lt;namespace&gt;.accesscontrol.windows.net</a:t>
            </a:r>
            <a:r>
              <a:rPr lang="en-US" sz="2400" dirty="0" smtClean="0"/>
              <a:t> </a:t>
            </a:r>
            <a:endParaRPr lang="en-US" dirty="0" smtClean="0"/>
          </a:p>
          <a:p>
            <a:r>
              <a:rPr lang="en-US" sz="2800" dirty="0" smtClean="0"/>
              <a:t>Select trusted </a:t>
            </a:r>
            <a:r>
              <a:rPr lang="en-US" sz="2800" dirty="0" smtClean="0">
                <a:solidFill>
                  <a:srgbClr val="00B0F0"/>
                </a:solidFill>
              </a:rPr>
              <a:t>identity providers</a:t>
            </a:r>
          </a:p>
          <a:p>
            <a:r>
              <a:rPr lang="en-US" sz="2800" dirty="0" smtClean="0"/>
              <a:t>Describe </a:t>
            </a:r>
            <a:r>
              <a:rPr lang="en-US" sz="2800" dirty="0" smtClean="0">
                <a:solidFill>
                  <a:srgbClr val="00B0F0"/>
                </a:solidFill>
              </a:rPr>
              <a:t>relying</a:t>
            </a:r>
            <a:r>
              <a:rPr lang="en-US" sz="2800" dirty="0" smtClean="0"/>
              <a:t> application</a:t>
            </a:r>
          </a:p>
          <a:p>
            <a:pPr lvl="1"/>
            <a:r>
              <a:rPr lang="en-US" sz="2400" dirty="0" smtClean="0"/>
              <a:t>Realm</a:t>
            </a:r>
          </a:p>
          <a:p>
            <a:pPr lvl="1"/>
            <a:r>
              <a:rPr lang="en-US" sz="2400" dirty="0" smtClean="0"/>
              <a:t>Token format</a:t>
            </a:r>
          </a:p>
          <a:p>
            <a:pPr lvl="1"/>
            <a:r>
              <a:rPr lang="en-US" sz="2400" dirty="0" smtClean="0"/>
              <a:t>Return URI</a:t>
            </a:r>
          </a:p>
          <a:p>
            <a:r>
              <a:rPr lang="en-US" sz="2800" dirty="0" smtClean="0"/>
              <a:t>Define claims processing </a:t>
            </a:r>
            <a:r>
              <a:rPr lang="en-US" sz="2800" dirty="0" smtClean="0">
                <a:solidFill>
                  <a:srgbClr val="00B0F0"/>
                </a:solidFill>
              </a:rPr>
              <a:t>rules</a:t>
            </a:r>
          </a:p>
        </p:txBody>
      </p:sp>
    </p:spTree>
    <p:extLst>
      <p:ext uri="{BB962C8B-B14F-4D97-AF65-F5344CB8AC3E}">
        <p14:creationId xmlns:p14="http://schemas.microsoft.com/office/powerpoint/2010/main" val="3263917721"/>
      </p:ext>
    </p:extLst>
  </p:cSld>
  <p:clrMapOvr>
    <a:masterClrMapping/>
  </p:clrMapOvr>
  <mc:AlternateContent xmlns:mc="http://schemas.openxmlformats.org/markup-compatibility/2006" xmlns:p14="http://schemas.microsoft.com/office/powerpoint/2010/main">
    <mc:Choice Requires="p14">
      <p:transition spd="med">
        <p14:ferris dir="l"/>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 calcmode="lin" valueType="num">
                                      <p:cBhvr additive="base">
                                        <p:cTn id="1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 calcmode="lin" valueType="num">
                                      <p:cBhvr additive="base">
                                        <p:cTn id="2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OAuth</a:t>
            </a:r>
            <a:endParaRPr lang="en-US" dirty="0"/>
          </a:p>
        </p:txBody>
      </p:sp>
      <p:sp>
        <p:nvSpPr>
          <p:cNvPr id="3" name="Content Placeholder 2"/>
          <p:cNvSpPr>
            <a:spLocks noGrp="1"/>
          </p:cNvSpPr>
          <p:nvPr>
            <p:ph idx="1"/>
          </p:nvPr>
        </p:nvSpPr>
        <p:spPr>
          <a:xfrm>
            <a:off x="389436" y="1447806"/>
            <a:ext cx="8363938" cy="3053144"/>
          </a:xfrm>
        </p:spPr>
        <p:txBody>
          <a:bodyPr/>
          <a:lstStyle/>
          <a:p>
            <a:r>
              <a:rPr lang="en-US" dirty="0" smtClean="0"/>
              <a:t>Open, interoperable standard</a:t>
            </a:r>
          </a:p>
          <a:p>
            <a:r>
              <a:rPr lang="en-US" dirty="0" smtClean="0"/>
              <a:t>Microsoft worked with Google and Yahoo! to define</a:t>
            </a:r>
          </a:p>
          <a:p>
            <a:r>
              <a:rPr lang="en-US" dirty="0" smtClean="0"/>
              <a:t>Read spec at </a:t>
            </a:r>
            <a:r>
              <a:rPr lang="en-US" u="sng" dirty="0">
                <a:hlinkClick r:id="rId2"/>
              </a:rPr>
              <a:t>http://</a:t>
            </a:r>
            <a:r>
              <a:rPr lang="en-US" u="sng" dirty="0" smtClean="0">
                <a:hlinkClick r:id="rId2"/>
              </a:rPr>
              <a:t>bit.ly/bqtOAuth</a:t>
            </a:r>
            <a:r>
              <a:rPr lang="en-US" u="sng" dirty="0" smtClean="0"/>
              <a:t> </a:t>
            </a:r>
          </a:p>
          <a:p>
            <a:r>
              <a:rPr lang="en-US" dirty="0" smtClean="0"/>
              <a:t>No XML</a:t>
            </a:r>
          </a:p>
          <a:p>
            <a:r>
              <a:rPr lang="en-US" dirty="0" smtClean="0"/>
              <a:t>REST oriented</a:t>
            </a:r>
          </a:p>
        </p:txBody>
      </p:sp>
    </p:spTree>
    <p:extLst>
      <p:ext uri="{BB962C8B-B14F-4D97-AF65-F5344CB8AC3E}">
        <p14:creationId xmlns:p14="http://schemas.microsoft.com/office/powerpoint/2010/main" val="2970467907"/>
      </p:ext>
    </p:extLst>
  </p:cSld>
  <p:clrMapOvr>
    <a:masterClrMapping/>
  </p:clrMapOvr>
  <mc:AlternateContent xmlns:mc="http://schemas.openxmlformats.org/markup-compatibility/2006" xmlns:p14="http://schemas.microsoft.com/office/powerpoint/2010/main">
    <mc:Choice Requires="p14">
      <p:transition spd="med" advTm="4078">
        <p14:prism/>
      </p:transition>
    </mc:Choice>
    <mc:Fallback xmlns="">
      <p:transition spd="med" advTm="4078">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SWT</a:t>
            </a:r>
            <a:endParaRPr lang="en-US" dirty="0"/>
          </a:p>
        </p:txBody>
      </p:sp>
      <p:sp>
        <p:nvSpPr>
          <p:cNvPr id="3" name="Content Placeholder 2"/>
          <p:cNvSpPr>
            <a:spLocks noGrp="1"/>
          </p:cNvSpPr>
          <p:nvPr>
            <p:ph idx="1"/>
          </p:nvPr>
        </p:nvSpPr>
        <p:spPr>
          <a:xfrm>
            <a:off x="389436" y="1447800"/>
            <a:ext cx="8363938" cy="1969770"/>
          </a:xfrm>
        </p:spPr>
        <p:txBody>
          <a:bodyPr/>
          <a:lstStyle/>
          <a:p>
            <a:r>
              <a:rPr lang="en-US" dirty="0" smtClean="0"/>
              <a:t>An </a:t>
            </a:r>
            <a:r>
              <a:rPr lang="en-US" dirty="0" err="1" smtClean="0"/>
              <a:t>OAuth</a:t>
            </a:r>
            <a:r>
              <a:rPr lang="en-US" dirty="0" smtClean="0"/>
              <a:t> service authenticates the user</a:t>
            </a:r>
          </a:p>
          <a:p>
            <a:r>
              <a:rPr lang="en-US" dirty="0" smtClean="0"/>
              <a:t>Produces a SWT token</a:t>
            </a:r>
          </a:p>
          <a:p>
            <a:r>
              <a:rPr lang="en-US" dirty="0" smtClean="0"/>
              <a:t>Rides in Authorization header, or query string or body</a:t>
            </a:r>
          </a:p>
        </p:txBody>
      </p:sp>
      <p:sp>
        <p:nvSpPr>
          <p:cNvPr id="4" name="Rectangle 3"/>
          <p:cNvSpPr/>
          <p:nvPr/>
        </p:nvSpPr>
        <p:spPr>
          <a:xfrm>
            <a:off x="424545" y="4047576"/>
            <a:ext cx="8294916" cy="1631216"/>
          </a:xfrm>
          <a:prstGeom prst="rect">
            <a:avLst/>
          </a:prstGeom>
          <a:solidFill>
            <a:schemeClr val="bg1"/>
          </a:solidFill>
        </p:spPr>
        <p:txBody>
          <a:bodyPr wrap="square">
            <a:spAutoFit/>
          </a:bodyPr>
          <a:lstStyle/>
          <a:p>
            <a:r>
              <a:rPr lang="en-US" sz="2000" dirty="0" smtClean="0"/>
              <a:t>CustomerId%3d31415%26Issuer%3dhttps%253a%252f%252fstringreversalinc.accesscontrol.windows.net%252f%26Audience%3dhttp%253a%252f%252flocalhost%252fprocessstring%26ExpiresOn%3d1266231958%26HMACSHA256%3dI5g66yaiECux9IQ8y7Ffm2S1p%252bAXF73HWfzSNPyPLOE%253d</a:t>
            </a:r>
            <a:endParaRPr lang="en-US" sz="2000" dirty="0"/>
          </a:p>
        </p:txBody>
      </p:sp>
    </p:spTree>
    <p:extLst>
      <p:ext uri="{BB962C8B-B14F-4D97-AF65-F5344CB8AC3E}">
        <p14:creationId xmlns:p14="http://schemas.microsoft.com/office/powerpoint/2010/main" val="991822308"/>
      </p:ext>
    </p:extLst>
  </p:cSld>
  <p:clrMapOvr>
    <a:masterClrMapping/>
  </p:clrMapOvr>
  <mc:AlternateContent xmlns:mc="http://schemas.openxmlformats.org/markup-compatibility/2006" xmlns:p14="http://schemas.microsoft.com/office/powerpoint/2010/main">
    <mc:Choice Requires="p14">
      <p:transition spd="med" advTm="4078">
        <p14:prism/>
      </p:transition>
    </mc:Choice>
    <mc:Fallback xmlns="">
      <p:transition spd="med" advTm="4078">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B0F0">
            <a:alpha val="99000"/>
          </a:srgb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demo</a:t>
            </a:r>
            <a:endParaRPr lang="en-US" dirty="0"/>
          </a:p>
        </p:txBody>
      </p:sp>
      <p:sp>
        <p:nvSpPr>
          <p:cNvPr id="5" name="Title 4"/>
          <p:cNvSpPr>
            <a:spLocks noGrp="1"/>
          </p:cNvSpPr>
          <p:nvPr>
            <p:ph type="ctrTitle"/>
          </p:nvPr>
        </p:nvSpPr>
        <p:spPr>
          <a:xfrm>
            <a:off x="1417213" y="1447800"/>
            <a:ext cx="3590216" cy="1523494"/>
          </a:xfrm>
        </p:spPr>
        <p:txBody>
          <a:bodyPr/>
          <a:lstStyle/>
          <a:p>
            <a:r>
              <a:rPr lang="en-US" dirty="0" smtClean="0"/>
              <a:t>Configuration</a:t>
            </a:r>
            <a:endParaRPr lang="en-US" dirty="0"/>
          </a:p>
        </p:txBody>
      </p:sp>
      <p:sp>
        <p:nvSpPr>
          <p:cNvPr id="6" name="Text Placeholder 5"/>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790002269"/>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Adding </a:t>
            </a:r>
            <a:r>
              <a:rPr lang="en-US" dirty="0" smtClean="0">
                <a:solidFill>
                  <a:srgbClr val="00B0F0"/>
                </a:solidFill>
              </a:rPr>
              <a:t>Identity</a:t>
            </a:r>
            <a:r>
              <a:rPr lang="en-US" dirty="0" smtClean="0"/>
              <a:t> to Web App</a:t>
            </a:r>
            <a:endParaRPr lang="en-US" dirty="0"/>
          </a:p>
        </p:txBody>
      </p:sp>
      <p:sp>
        <p:nvSpPr>
          <p:cNvPr id="5" name="Content Placeholder 4"/>
          <p:cNvSpPr>
            <a:spLocks noGrp="1"/>
          </p:cNvSpPr>
          <p:nvPr>
            <p:ph idx="1"/>
          </p:nvPr>
        </p:nvSpPr>
        <p:spPr>
          <a:xfrm>
            <a:off x="457200" y="1774828"/>
            <a:ext cx="8686800" cy="2837700"/>
          </a:xfrm>
        </p:spPr>
        <p:txBody>
          <a:bodyPr/>
          <a:lstStyle/>
          <a:p>
            <a:r>
              <a:rPr lang="en-US" sz="2800" dirty="0" smtClean="0"/>
              <a:t>After ACS has been configured you can integrate it in your app by adding a </a:t>
            </a:r>
            <a:r>
              <a:rPr lang="en-US" sz="2800" dirty="0" smtClean="0">
                <a:solidFill>
                  <a:srgbClr val="00B0F0"/>
                </a:solidFill>
              </a:rPr>
              <a:t>STS Reference</a:t>
            </a:r>
            <a:r>
              <a:rPr lang="en-US" sz="2800" dirty="0" smtClean="0"/>
              <a:t> to project</a:t>
            </a:r>
          </a:p>
          <a:p>
            <a:pPr lvl="1"/>
            <a:r>
              <a:rPr lang="en-US" sz="2400" dirty="0"/>
              <a:t>Download </a:t>
            </a:r>
            <a:r>
              <a:rPr lang="en-US" sz="2400" dirty="0" smtClean="0"/>
              <a:t>WIF SDK from </a:t>
            </a:r>
            <a:r>
              <a:rPr lang="en-US" sz="2400" b="1" dirty="0">
                <a:hlinkClick r:id="rId2"/>
              </a:rPr>
              <a:t>http://</a:t>
            </a:r>
            <a:r>
              <a:rPr lang="en-US" sz="2400" b="1" dirty="0" smtClean="0">
                <a:hlinkClick r:id="rId2"/>
              </a:rPr>
              <a:t>bit.ly/bqtWIFsdk</a:t>
            </a:r>
            <a:r>
              <a:rPr lang="en-US" sz="2400" b="1" dirty="0" smtClean="0"/>
              <a:t> </a:t>
            </a:r>
          </a:p>
          <a:p>
            <a:pPr lvl="1"/>
            <a:r>
              <a:rPr lang="en-US" sz="2400" dirty="0" smtClean="0"/>
              <a:t>FederationMetadata.xml defines conversation</a:t>
            </a:r>
          </a:p>
          <a:p>
            <a:r>
              <a:rPr lang="en-US" sz="2800" dirty="0" smtClean="0"/>
              <a:t>Customize Login experience by specifying the </a:t>
            </a:r>
            <a:r>
              <a:rPr lang="en-US" sz="2800" dirty="0" smtClean="0">
                <a:solidFill>
                  <a:srgbClr val="00B0F0"/>
                </a:solidFill>
              </a:rPr>
              <a:t>issuer</a:t>
            </a:r>
            <a:r>
              <a:rPr lang="en-US" sz="2800" dirty="0" smtClean="0"/>
              <a:t> to be your html page (download example from management portal)</a:t>
            </a:r>
            <a:endParaRPr lang="en-US" sz="2800" dirty="0"/>
          </a:p>
        </p:txBody>
      </p:sp>
    </p:spTree>
    <p:extLst>
      <p:ext uri="{BB962C8B-B14F-4D97-AF65-F5344CB8AC3E}">
        <p14:creationId xmlns:p14="http://schemas.microsoft.com/office/powerpoint/2010/main" val="3506778137"/>
      </p:ext>
    </p:extLst>
  </p:cSld>
  <p:clrMapOvr>
    <a:masterClrMapping/>
  </p:clrMapOvr>
  <mc:AlternateContent xmlns:mc="http://schemas.openxmlformats.org/markup-compatibility/2006" xmlns:p14="http://schemas.microsoft.com/office/powerpoint/2010/main">
    <mc:Choice Requires="p14">
      <p:transition spd="med">
        <p14:ferris dir="l"/>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 calcmode="lin" valueType="num">
                                      <p:cBhvr additive="base">
                                        <p:cTn id="11"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 calcmode="lin" valueType="num">
                                      <p:cBhvr additive="base">
                                        <p:cTn id="17"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B0F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ACS + Web</a:t>
            </a:r>
            <a:endParaRPr lang="en-US" dirty="0"/>
          </a:p>
        </p:txBody>
      </p:sp>
      <p:sp>
        <p:nvSpPr>
          <p:cNvPr id="3" name="Subtitle 2"/>
          <p:cNvSpPr>
            <a:spLocks noGrp="1"/>
          </p:cNvSpPr>
          <p:nvPr>
            <p:ph type="subTitle" idx="1"/>
          </p:nvPr>
        </p:nvSpPr>
        <p:spPr/>
        <p:txBody>
          <a:bodyPr/>
          <a:lstStyle/>
          <a:p>
            <a:r>
              <a:rPr lang="en-US" dirty="0" smtClean="0"/>
              <a:t>demo</a:t>
            </a:r>
            <a:endParaRPr lang="en-US" dirty="0"/>
          </a:p>
        </p:txBody>
      </p:sp>
      <p:sp>
        <p:nvSpPr>
          <p:cNvPr id="5" name="Text Placeholder 4"/>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4077225832"/>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831396" y="3472418"/>
            <a:ext cx="8060987" cy="572271"/>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solidFill>
                  <a:srgbClr val="00B0F0"/>
                </a:solidFill>
              </a:rPr>
              <a:t>Device</a:t>
            </a:r>
            <a:r>
              <a:rPr lang="en-US" dirty="0" smtClean="0"/>
              <a:t> integration</a:t>
            </a:r>
            <a:endParaRPr lang="en-US" dirty="0"/>
          </a:p>
        </p:txBody>
      </p:sp>
      <p:sp>
        <p:nvSpPr>
          <p:cNvPr id="3" name="Content Placeholder 2"/>
          <p:cNvSpPr>
            <a:spLocks noGrp="1"/>
          </p:cNvSpPr>
          <p:nvPr>
            <p:ph idx="1"/>
          </p:nvPr>
        </p:nvSpPr>
        <p:spPr>
          <a:xfrm>
            <a:off x="215900" y="1749433"/>
            <a:ext cx="8788400" cy="4992136"/>
          </a:xfrm>
        </p:spPr>
        <p:txBody>
          <a:bodyPr/>
          <a:lstStyle/>
          <a:p>
            <a:r>
              <a:rPr lang="en-US" sz="2800" dirty="0" smtClean="0"/>
              <a:t>ACS works with Mobile thru same mechanism</a:t>
            </a:r>
          </a:p>
          <a:p>
            <a:pPr lvl="1"/>
            <a:r>
              <a:rPr lang="en-US" sz="2400" dirty="0"/>
              <a:t>Use </a:t>
            </a:r>
            <a:r>
              <a:rPr lang="en-US" sz="2400" dirty="0" smtClean="0"/>
              <a:t>sample control from </a:t>
            </a:r>
            <a:r>
              <a:rPr lang="en-US" sz="2400" dirty="0">
                <a:hlinkClick r:id="rId2"/>
              </a:rPr>
              <a:t>http://</a:t>
            </a:r>
            <a:r>
              <a:rPr lang="en-US" sz="2400" dirty="0" smtClean="0">
                <a:hlinkClick r:id="rId2"/>
              </a:rPr>
              <a:t>acs.codeplex.com</a:t>
            </a:r>
            <a:r>
              <a:rPr lang="en-US" sz="2400" dirty="0" smtClean="0"/>
              <a:t> </a:t>
            </a:r>
            <a:endParaRPr lang="en-US" sz="2400" dirty="0"/>
          </a:p>
          <a:p>
            <a:pPr marL="460375" lvl="1" indent="0">
              <a:buNone/>
            </a:pPr>
            <a:r>
              <a:rPr lang="en-US" sz="2400" dirty="0" smtClean="0"/>
              <a:t>	- or -</a:t>
            </a:r>
          </a:p>
          <a:p>
            <a:pPr lvl="1"/>
            <a:r>
              <a:rPr lang="en-US" sz="2400" dirty="0" smtClean="0"/>
              <a:t>Add </a:t>
            </a:r>
            <a:r>
              <a:rPr lang="en-US" sz="2400" dirty="0" err="1" smtClean="0">
                <a:solidFill>
                  <a:srgbClr val="00B0F0"/>
                </a:solidFill>
              </a:rPr>
              <a:t>NuGet</a:t>
            </a:r>
            <a:r>
              <a:rPr lang="en-US" sz="2400" dirty="0" smtClean="0">
                <a:solidFill>
                  <a:srgbClr val="00B0F0"/>
                </a:solidFill>
              </a:rPr>
              <a:t> </a:t>
            </a:r>
            <a:r>
              <a:rPr lang="en-US" sz="2400" dirty="0" smtClean="0"/>
              <a:t>package from Package Manager Console</a:t>
            </a:r>
          </a:p>
          <a:p>
            <a:pPr marL="457200" lvl="1" indent="0">
              <a:buNone/>
            </a:pPr>
            <a:endParaRPr lang="en-US" sz="1400" dirty="0" smtClean="0">
              <a:latin typeface="Lucida Console" pitchFamily="49" charset="0"/>
            </a:endParaRPr>
          </a:p>
          <a:p>
            <a:pPr marL="457200" lvl="1" indent="0">
              <a:buNone/>
            </a:pPr>
            <a:r>
              <a:rPr lang="en-US" sz="1600" dirty="0" smtClean="0">
                <a:solidFill>
                  <a:schemeClr val="bg1"/>
                </a:solidFill>
                <a:latin typeface="Lucida Console" pitchFamily="49" charset="0"/>
              </a:rPr>
              <a:t>	   </a:t>
            </a:r>
            <a:r>
              <a:rPr lang="en-US" sz="1600" dirty="0" smtClean="0">
                <a:solidFill>
                  <a:srgbClr val="002060"/>
                </a:solidFill>
                <a:latin typeface="Lucida Console" pitchFamily="49" charset="0"/>
              </a:rPr>
              <a:t>PM&gt; Install-Package </a:t>
            </a:r>
            <a:r>
              <a:rPr lang="en-US" sz="1600" dirty="0" err="1" smtClean="0">
                <a:solidFill>
                  <a:srgbClr val="002060"/>
                </a:solidFill>
                <a:latin typeface="Lucida Console" pitchFamily="49" charset="0"/>
              </a:rPr>
              <a:t>Phone.Identity.AccessControl.BasePage</a:t>
            </a:r>
            <a:endParaRPr lang="en-US" sz="1600" dirty="0" smtClean="0">
              <a:solidFill>
                <a:srgbClr val="002060"/>
              </a:solidFill>
              <a:latin typeface="Lucida Console" pitchFamily="49" charset="0"/>
            </a:endParaRPr>
          </a:p>
          <a:p>
            <a:pPr marL="457200" lvl="1" indent="0">
              <a:buNone/>
            </a:pPr>
            <a:endParaRPr lang="en-US" sz="1400" dirty="0" smtClean="0">
              <a:latin typeface="Lucida Console" pitchFamily="49" charset="0"/>
            </a:endParaRPr>
          </a:p>
          <a:p>
            <a:endParaRPr lang="en-US" sz="2400" dirty="0" smtClean="0"/>
          </a:p>
          <a:p>
            <a:r>
              <a:rPr lang="en-US" sz="2400" dirty="0" smtClean="0"/>
              <a:t>Download toolkits for control to work with Devices at	</a:t>
            </a:r>
          </a:p>
          <a:p>
            <a:pPr lvl="1"/>
            <a:r>
              <a:rPr lang="en-US" sz="2000" dirty="0"/>
              <a:t>Windows Phone	</a:t>
            </a:r>
            <a:r>
              <a:rPr lang="en-US" sz="2000" dirty="0" smtClean="0"/>
              <a:t>	</a:t>
            </a:r>
            <a:r>
              <a:rPr lang="en-US" sz="2000" dirty="0" smtClean="0">
                <a:hlinkClick r:id="rId3"/>
              </a:rPr>
              <a:t>http</a:t>
            </a:r>
            <a:r>
              <a:rPr lang="en-US" sz="2000" dirty="0">
                <a:hlinkClick r:id="rId3"/>
              </a:rPr>
              <a:t>://bit.ly/bqtWATWP</a:t>
            </a:r>
            <a:r>
              <a:rPr lang="en-US" sz="2000" dirty="0"/>
              <a:t> </a:t>
            </a:r>
          </a:p>
          <a:p>
            <a:pPr lvl="1"/>
            <a:r>
              <a:rPr lang="en-US" sz="2000" dirty="0" smtClean="0"/>
              <a:t>Android			</a:t>
            </a:r>
            <a:r>
              <a:rPr lang="en-US" sz="2000" dirty="0" smtClean="0">
                <a:hlinkClick r:id="rId4"/>
              </a:rPr>
              <a:t>http://bit.ly/bqtWATAndroid</a:t>
            </a:r>
            <a:endParaRPr lang="en-US" sz="2000" dirty="0" smtClean="0"/>
          </a:p>
          <a:p>
            <a:pPr lvl="1"/>
            <a:r>
              <a:rPr lang="en-US" sz="2000" dirty="0" err="1" smtClean="0"/>
              <a:t>iOS</a:t>
            </a:r>
            <a:r>
              <a:rPr lang="en-US" sz="2000" dirty="0" smtClean="0"/>
              <a:t>			</a:t>
            </a:r>
            <a:r>
              <a:rPr lang="en-US" sz="2000" dirty="0" smtClean="0">
                <a:hlinkClick r:id="rId5"/>
              </a:rPr>
              <a:t>http://bit.ly/bqtWATiOS</a:t>
            </a:r>
            <a:endParaRPr lang="en-US" sz="2400" dirty="0" smtClean="0"/>
          </a:p>
          <a:p>
            <a:endParaRPr lang="en-US" sz="2400" dirty="0" smtClean="0"/>
          </a:p>
          <a:p>
            <a:r>
              <a:rPr lang="en-US" sz="2400" dirty="0" smtClean="0"/>
              <a:t>Realm is URI as opposed to web URL</a:t>
            </a:r>
          </a:p>
        </p:txBody>
      </p:sp>
    </p:spTree>
    <p:extLst>
      <p:ext uri="{BB962C8B-B14F-4D97-AF65-F5344CB8AC3E}">
        <p14:creationId xmlns:p14="http://schemas.microsoft.com/office/powerpoint/2010/main" val="3420504829"/>
      </p:ext>
    </p:extLst>
  </p:cSld>
  <p:clrMapOvr>
    <a:masterClrMapping/>
  </p:clrMapOvr>
  <mc:AlternateContent xmlns:mc="http://schemas.openxmlformats.org/markup-compatibility/2006" xmlns:p14="http://schemas.microsoft.com/office/powerpoint/2010/main">
    <mc:Choice Requires="p14">
      <p:transition spd="med">
        <p14:ferris dir="l"/>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B0F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4121438" cy="1523494"/>
          </a:xfrm>
        </p:spPr>
        <p:txBody>
          <a:bodyPr/>
          <a:lstStyle/>
          <a:p>
            <a:r>
              <a:rPr lang="en-US" dirty="0" smtClean="0"/>
              <a:t>ACS + Mobile</a:t>
            </a:r>
            <a:endParaRPr lang="en-US" dirty="0"/>
          </a:p>
        </p:txBody>
      </p:sp>
      <p:sp>
        <p:nvSpPr>
          <p:cNvPr id="3" name="Subtitle 2"/>
          <p:cNvSpPr>
            <a:spLocks noGrp="1"/>
          </p:cNvSpPr>
          <p:nvPr>
            <p:ph type="subTitle" idx="1"/>
          </p:nvPr>
        </p:nvSpPr>
        <p:spPr/>
        <p:txBody>
          <a:bodyPr/>
          <a:lstStyle/>
          <a:p>
            <a:r>
              <a:rPr lang="en-US" smtClean="0"/>
              <a:t>demo</a:t>
            </a:r>
            <a:endParaRPr lang="en-US" dirty="0"/>
          </a:p>
        </p:txBody>
      </p:sp>
      <p:sp>
        <p:nvSpPr>
          <p:cNvPr id="5" name="Text Placeholder 4"/>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4077225832"/>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Integrate with other </a:t>
            </a:r>
            <a:r>
              <a:rPr lang="en-US" dirty="0">
                <a:solidFill>
                  <a:srgbClr val="00B0F0"/>
                </a:solidFill>
              </a:rPr>
              <a:t>p</a:t>
            </a:r>
            <a:r>
              <a:rPr lang="en-US" dirty="0" smtClean="0">
                <a:solidFill>
                  <a:srgbClr val="00B0F0"/>
                </a:solidFill>
              </a:rPr>
              <a:t>roviders</a:t>
            </a:r>
            <a:endParaRPr lang="en-US" dirty="0">
              <a:solidFill>
                <a:srgbClr val="00B0F0"/>
              </a:solidFill>
            </a:endParaRPr>
          </a:p>
        </p:txBody>
      </p:sp>
      <p:sp>
        <p:nvSpPr>
          <p:cNvPr id="3" name="Content Placeholder 2"/>
          <p:cNvSpPr>
            <a:spLocks noGrp="1"/>
          </p:cNvSpPr>
          <p:nvPr>
            <p:ph idx="1"/>
          </p:nvPr>
        </p:nvSpPr>
        <p:spPr>
          <a:xfrm>
            <a:off x="389436" y="1447800"/>
            <a:ext cx="8363938" cy="4228850"/>
          </a:xfrm>
        </p:spPr>
        <p:txBody>
          <a:bodyPr/>
          <a:lstStyle/>
          <a:p>
            <a:r>
              <a:rPr lang="en-US" sz="2800" dirty="0" smtClean="0"/>
              <a:t>Profile, Role and other parts of provider model require data store for information</a:t>
            </a:r>
          </a:p>
          <a:p>
            <a:pPr lvl="1"/>
            <a:r>
              <a:rPr lang="en-US" sz="2400" dirty="0"/>
              <a:t>Download scripts from </a:t>
            </a:r>
            <a:r>
              <a:rPr lang="en-US" sz="2400" dirty="0">
                <a:hlinkClick r:id="rId2"/>
              </a:rPr>
              <a:t>http://</a:t>
            </a:r>
            <a:r>
              <a:rPr lang="en-US" sz="2400" dirty="0" smtClean="0">
                <a:hlinkClick r:id="rId2"/>
              </a:rPr>
              <a:t>bit.ly/bqtAzRegSQL</a:t>
            </a:r>
            <a:endParaRPr lang="en-US" sz="2400" dirty="0" smtClean="0"/>
          </a:p>
          <a:p>
            <a:pPr marL="460375" lvl="1" indent="0">
              <a:buNone/>
            </a:pPr>
            <a:r>
              <a:rPr lang="en-US" sz="2400" dirty="0" smtClean="0"/>
              <a:t> </a:t>
            </a:r>
          </a:p>
          <a:p>
            <a:r>
              <a:rPr lang="en-US" sz="2800" dirty="0" smtClean="0"/>
              <a:t>Create SQL Azure database and run scripts</a:t>
            </a:r>
          </a:p>
          <a:p>
            <a:endParaRPr lang="en-US" sz="2800" dirty="0" smtClean="0"/>
          </a:p>
          <a:p>
            <a:r>
              <a:rPr lang="en-US" sz="2800" dirty="0" smtClean="0"/>
              <a:t>In </a:t>
            </a:r>
            <a:r>
              <a:rPr lang="en-US" sz="2800" dirty="0" err="1" smtClean="0"/>
              <a:t>Web.config</a:t>
            </a:r>
            <a:r>
              <a:rPr lang="en-US" sz="2800" dirty="0" smtClean="0"/>
              <a:t> define sections for usage</a:t>
            </a:r>
          </a:p>
          <a:p>
            <a:pPr lvl="1"/>
            <a:r>
              <a:rPr lang="en-US" sz="2400" dirty="0" smtClean="0"/>
              <a:t>Profile</a:t>
            </a:r>
          </a:p>
          <a:p>
            <a:pPr lvl="1"/>
            <a:r>
              <a:rPr lang="en-US" sz="2400" dirty="0" err="1" smtClean="0"/>
              <a:t>RoleManager</a:t>
            </a:r>
            <a:endParaRPr lang="en-US" sz="2400" dirty="0" smtClean="0"/>
          </a:p>
          <a:p>
            <a:pPr lvl="1"/>
            <a:endParaRPr lang="en-US" sz="2400" dirty="0"/>
          </a:p>
        </p:txBody>
      </p:sp>
    </p:spTree>
    <p:extLst>
      <p:ext uri="{BB962C8B-B14F-4D97-AF65-F5344CB8AC3E}">
        <p14:creationId xmlns:p14="http://schemas.microsoft.com/office/powerpoint/2010/main" val="1914110186"/>
      </p:ext>
    </p:extLst>
  </p:cSld>
  <p:clrMapOvr>
    <a:masterClrMapping/>
  </p:clrMapOvr>
  <mc:AlternateContent xmlns:mc="http://schemas.openxmlformats.org/markup-compatibility/2006" xmlns:p14="http://schemas.microsoft.com/office/powerpoint/2010/main">
    <mc:Choice Requires="p14">
      <p:transition spd="med">
        <p14:ferris dir="l"/>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B0F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Providers</a:t>
            </a:r>
            <a:endParaRPr lang="en-US" dirty="0"/>
          </a:p>
        </p:txBody>
      </p:sp>
      <p:sp>
        <p:nvSpPr>
          <p:cNvPr id="3" name="Subtitle 2"/>
          <p:cNvSpPr>
            <a:spLocks noGrp="1"/>
          </p:cNvSpPr>
          <p:nvPr>
            <p:ph type="subTitle" idx="1"/>
          </p:nvPr>
        </p:nvSpPr>
        <p:spPr/>
        <p:txBody>
          <a:bodyPr/>
          <a:lstStyle/>
          <a:p>
            <a:r>
              <a:rPr lang="en-US" smtClean="0"/>
              <a:t>demo</a:t>
            </a:r>
            <a:endParaRPr lang="en-US" dirty="0"/>
          </a:p>
        </p:txBody>
      </p:sp>
      <p:sp>
        <p:nvSpPr>
          <p:cNvPr id="5" name="Text Placeholder 4"/>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4239371551"/>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F0"/>
                </a:solidFill>
              </a:rPr>
              <a:t>Summary</a:t>
            </a:r>
            <a:endParaRPr lang="en-US" dirty="0">
              <a:solidFill>
                <a:srgbClr val="00B0F0"/>
              </a:solidFill>
            </a:endParaRPr>
          </a:p>
        </p:txBody>
      </p:sp>
      <p:sp>
        <p:nvSpPr>
          <p:cNvPr id="3" name="Content Placeholder 2"/>
          <p:cNvSpPr>
            <a:spLocks noGrp="1"/>
          </p:cNvSpPr>
          <p:nvPr>
            <p:ph idx="1"/>
          </p:nvPr>
        </p:nvSpPr>
        <p:spPr>
          <a:xfrm>
            <a:off x="389436" y="1447805"/>
            <a:ext cx="8363938" cy="4825937"/>
          </a:xfrm>
        </p:spPr>
        <p:txBody>
          <a:bodyPr/>
          <a:lstStyle/>
          <a:p>
            <a:r>
              <a:rPr lang="en-US" dirty="0" smtClean="0"/>
              <a:t>Access Control Services </a:t>
            </a:r>
            <a:r>
              <a:rPr lang="en-US" dirty="0" smtClean="0">
                <a:solidFill>
                  <a:srgbClr val="00B0F0"/>
                </a:solidFill>
              </a:rPr>
              <a:t>simplify</a:t>
            </a:r>
            <a:r>
              <a:rPr lang="en-US" dirty="0" smtClean="0"/>
              <a:t> the way to enable applications to work with existing identity sources</a:t>
            </a:r>
          </a:p>
          <a:p>
            <a:r>
              <a:rPr lang="en-US" dirty="0" smtClean="0"/>
              <a:t>Configure who the </a:t>
            </a:r>
            <a:r>
              <a:rPr lang="en-US" dirty="0" smtClean="0">
                <a:solidFill>
                  <a:srgbClr val="00B0F0"/>
                </a:solidFill>
              </a:rPr>
              <a:t>identity providers </a:t>
            </a:r>
            <a:r>
              <a:rPr lang="en-US" dirty="0" smtClean="0"/>
              <a:t>are, the nature of your application, and the rules for processing claims</a:t>
            </a:r>
          </a:p>
          <a:p>
            <a:r>
              <a:rPr lang="en-US" dirty="0" smtClean="0"/>
              <a:t>Integrate with Web apps via </a:t>
            </a:r>
            <a:r>
              <a:rPr lang="en-US" dirty="0" smtClean="0">
                <a:solidFill>
                  <a:srgbClr val="00B0F0"/>
                </a:solidFill>
              </a:rPr>
              <a:t>STS reference</a:t>
            </a:r>
          </a:p>
          <a:p>
            <a:r>
              <a:rPr lang="en-US" dirty="0" smtClean="0"/>
              <a:t>Integrate with Phone via User Control</a:t>
            </a:r>
          </a:p>
          <a:p>
            <a:r>
              <a:rPr lang="en-US" dirty="0" smtClean="0"/>
              <a:t>Leverage the features of the Provider Model with ACS</a:t>
            </a:r>
            <a:endParaRPr lang="en-US" dirty="0"/>
          </a:p>
        </p:txBody>
      </p:sp>
    </p:spTree>
    <p:extLst>
      <p:ext uri="{BB962C8B-B14F-4D97-AF65-F5344CB8AC3E}">
        <p14:creationId xmlns:p14="http://schemas.microsoft.com/office/powerpoint/2010/main" val="1532207956"/>
      </p:ext>
    </p:extLst>
  </p:cSld>
  <p:clrMapOvr>
    <a:masterClrMapping/>
  </p:clrMapOvr>
  <mc:AlternateContent xmlns:mc="http://schemas.openxmlformats.org/markup-compatibility/2006" xmlns:p14="http://schemas.microsoft.com/office/powerpoint/2010/main">
    <mc:Choice Requires="p14">
      <p:transition spd="med">
        <p14:ferris dir="l"/>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can I get more info?</a:t>
            </a:r>
            <a:endParaRPr lang="en-US" dirty="0"/>
          </a:p>
        </p:txBody>
      </p:sp>
      <p:sp>
        <p:nvSpPr>
          <p:cNvPr id="3" name="Text Placeholder 2"/>
          <p:cNvSpPr>
            <a:spLocks noGrp="1"/>
          </p:cNvSpPr>
          <p:nvPr>
            <p:ph idx="1"/>
          </p:nvPr>
        </p:nvSpPr>
        <p:spPr>
          <a:xfrm>
            <a:off x="457203" y="1642820"/>
            <a:ext cx="8534400" cy="4910380"/>
          </a:xfrm>
        </p:spPr>
        <p:txBody>
          <a:bodyPr>
            <a:normAutofit/>
          </a:bodyPr>
          <a:lstStyle/>
          <a:p>
            <a:r>
              <a:rPr lang="en-US" sz="2800" dirty="0" smtClean="0"/>
              <a:t>Visit my site </a:t>
            </a:r>
            <a:r>
              <a:rPr lang="en-US" sz="2800" dirty="0" smtClean="0">
                <a:solidFill>
                  <a:schemeClr val="tx1"/>
                </a:solidFill>
                <a:hlinkClick r:id="rId3"/>
              </a:rPr>
              <a:t>http://www.benkotips.com</a:t>
            </a:r>
            <a:r>
              <a:rPr lang="en-US" sz="2800" dirty="0" smtClean="0">
                <a:solidFill>
                  <a:schemeClr val="tx1"/>
                </a:solidFill>
              </a:rPr>
              <a:t> </a:t>
            </a:r>
            <a:endParaRPr lang="en-US" sz="2800" b="1"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a:p>
            <a:pPr lvl="1"/>
            <a:r>
              <a:rPr lang="en-US" sz="2400" dirty="0" smtClean="0"/>
              <a:t>Resources from today’s talk</a:t>
            </a:r>
          </a:p>
          <a:p>
            <a:pPr lvl="1"/>
            <a:r>
              <a:rPr lang="en-US" sz="2400" dirty="0" smtClean="0"/>
              <a:t>Webcasts</a:t>
            </a:r>
          </a:p>
          <a:p>
            <a:pPr lvl="1"/>
            <a:r>
              <a:rPr lang="en-US" sz="2400" dirty="0" smtClean="0"/>
              <a:t>Downloads</a:t>
            </a:r>
          </a:p>
          <a:p>
            <a:pPr lvl="1"/>
            <a:r>
              <a:rPr lang="en-US" sz="2400" dirty="0" smtClean="0"/>
              <a:t>More!</a:t>
            </a:r>
            <a:endParaRPr lang="en-US" sz="2800" dirty="0" smtClean="0"/>
          </a:p>
          <a:p>
            <a:endParaRPr lang="en-US" sz="2800" dirty="0" smtClean="0"/>
          </a:p>
          <a:p>
            <a:r>
              <a:rPr lang="en-US" sz="2800" dirty="0" smtClean="0"/>
              <a:t>Check out the rest of this series!</a:t>
            </a:r>
          </a:p>
          <a:p>
            <a:pPr lvl="1"/>
            <a:r>
              <a:rPr lang="en-US" dirty="0">
                <a:solidFill>
                  <a:schemeClr val="tx1"/>
                </a:solidFill>
                <a:hlinkClick r:id="rId4"/>
              </a:rPr>
              <a:t>http://</a:t>
            </a:r>
            <a:r>
              <a:rPr lang="en-US" dirty="0" smtClean="0">
                <a:solidFill>
                  <a:schemeClr val="tx1"/>
                </a:solidFill>
                <a:hlinkClick r:id="rId4"/>
              </a:rPr>
              <a:t>bit.ly/s2nCloud</a:t>
            </a:r>
            <a:r>
              <a:rPr lang="en-US" dirty="0" smtClean="0">
                <a:solidFill>
                  <a:schemeClr val="tx1"/>
                </a:solidFill>
              </a:rPr>
              <a:t> </a:t>
            </a:r>
          </a:p>
          <a:p>
            <a:pPr marL="460375" lvl="1" indent="0">
              <a:buNone/>
            </a:pPr>
            <a:r>
              <a:rPr lang="en-US" dirty="0" smtClean="0">
                <a:solidFill>
                  <a:schemeClr val="tx1"/>
                </a:solidFill>
              </a:rPr>
              <a:t> </a:t>
            </a:r>
            <a:endParaRPr lang="en-US" sz="2800" dirty="0" smtClean="0">
              <a:solidFill>
                <a:schemeClr val="tx1"/>
              </a:solidFill>
            </a:endParaRPr>
          </a:p>
          <a:p>
            <a:r>
              <a:rPr lang="en-US" sz="2800" dirty="0" smtClean="0"/>
              <a:t>Ask questions on Windows Azure Office Hours </a:t>
            </a:r>
            <a:br>
              <a:rPr lang="en-US" sz="2800" dirty="0" smtClean="0"/>
            </a:br>
            <a:r>
              <a:rPr lang="en-US" sz="2800" dirty="0" smtClean="0"/>
              <a:t>	</a:t>
            </a:r>
            <a:r>
              <a:rPr lang="en-US" sz="2800" dirty="0" smtClean="0">
                <a:hlinkClick r:id="rId5"/>
              </a:rPr>
              <a:t>http://aka.ms/WazOH-Live</a:t>
            </a:r>
            <a:endParaRPr lang="en-US" sz="2800" dirty="0" smtClean="0"/>
          </a:p>
          <a:p>
            <a:endParaRPr lang="en-US" sz="2800" dirty="0" smtClean="0"/>
          </a:p>
        </p:txBody>
      </p:sp>
    </p:spTree>
    <p:extLst>
      <p:ext uri="{BB962C8B-B14F-4D97-AF65-F5344CB8AC3E}">
        <p14:creationId xmlns:p14="http://schemas.microsoft.com/office/powerpoint/2010/main" val="318672793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s2nCloud">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marL="460375" indent="-460375">
          <a:lnSpc>
            <a:spcPct val="90000"/>
          </a:lnSpc>
          <a:spcBef>
            <a:spcPct val="20000"/>
          </a:spcBef>
          <a:buSzPct val="80000"/>
          <a:buBlip>
            <a:blip xmlns:r="http://schemas.openxmlformats.org/officeDocument/2006/relationships" r:embed="rId1"/>
          </a:buBlip>
          <a:defRPr sz="3200" dirty="0">
            <a:gradFill>
              <a:gsLst>
                <a:gs pos="0">
                  <a:srgbClr val="292929">
                    <a:lumMod val="90000"/>
                    <a:lumOff val="10000"/>
                  </a:srgbClr>
                </a:gs>
                <a:gs pos="86000">
                  <a:srgbClr val="292929">
                    <a:lumMod val="90000"/>
                    <a:lumOff val="10000"/>
                  </a:srgbClr>
                </a:gs>
              </a:gsLst>
              <a:lin ang="5400000" scaled="0"/>
            </a:gra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ABCtemplate</Template>
  <TotalTime>0</TotalTime>
  <Words>1083</Words>
  <Application>Microsoft Office PowerPoint</Application>
  <PresentationFormat>On-screen Show (4:3)</PresentationFormat>
  <Paragraphs>190</Paragraphs>
  <Slides>26</Slides>
  <Notes>10</Notes>
  <HiddenSlides>2</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s2nCloud</vt:lpstr>
      <vt:lpstr>Cloud Identity &amp; Access Control Services  Cloud Computing Soup to Nuts</vt:lpstr>
      <vt:lpstr>Agenda</vt:lpstr>
      <vt:lpstr>Windows Azure</vt:lpstr>
      <vt:lpstr>Who are you?</vt:lpstr>
      <vt:lpstr>Really?</vt:lpstr>
      <vt:lpstr>Can you prove it?</vt:lpstr>
      <vt:lpstr>Identity</vt:lpstr>
      <vt:lpstr>Three geeks walk into a bar…</vt:lpstr>
      <vt:lpstr>Airport security</vt:lpstr>
      <vt:lpstr>Identity in the Cloud is Hard</vt:lpstr>
      <vt:lpstr>Some definitions</vt:lpstr>
      <vt:lpstr>Access Control Services (ACS)…</vt:lpstr>
      <vt:lpstr>Access Control Website Sequence</vt:lpstr>
      <vt:lpstr>Access Control Features</vt:lpstr>
      <vt:lpstr>Configuring ACS</vt:lpstr>
      <vt:lpstr>OAuth</vt:lpstr>
      <vt:lpstr>SWT</vt:lpstr>
      <vt:lpstr>Configuration</vt:lpstr>
      <vt:lpstr>Adding Identity to Web App</vt:lpstr>
      <vt:lpstr>ACS + Web</vt:lpstr>
      <vt:lpstr>Device integration</vt:lpstr>
      <vt:lpstr>ACS + Mobile</vt:lpstr>
      <vt:lpstr>Integrate with other providers</vt:lpstr>
      <vt:lpstr>Providers</vt:lpstr>
      <vt:lpstr>Summary</vt:lpstr>
      <vt:lpstr>Where can I get more info?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2012-03-06T17:04:49Z</dcterms:created>
  <dcterms:modified xsi:type="dcterms:W3CDTF">2012-03-06T17:05:03Z</dcterms:modified>
</cp:coreProperties>
</file>